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2"/>
  </p:notesMasterIdLst>
  <p:sldIdLst>
    <p:sldId id="256" r:id="rId5"/>
    <p:sldId id="258" r:id="rId6"/>
    <p:sldId id="259" r:id="rId7"/>
    <p:sldId id="260" r:id="rId8"/>
    <p:sldId id="261" r:id="rId9"/>
    <p:sldId id="26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7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Qvist Kaasgaard" initials="KQK" lastIdx="3" clrIdx="0">
    <p:extLst>
      <p:ext uri="{19B8F6BF-5375-455C-9EA6-DF929625EA0E}">
        <p15:presenceInfo xmlns:p15="http://schemas.microsoft.com/office/powerpoint/2012/main" userId="S::KAQK@kl.dk::c40ef5bd-a5ae-4fd0-b609-8f344b8cc5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EC022E"/>
    <a:srgbClr val="2B2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020" autoAdjust="0"/>
  </p:normalViewPr>
  <p:slideViewPr>
    <p:cSldViewPr snapToGrid="0" snapToObjects="1">
      <p:cViewPr varScale="1">
        <p:scale>
          <a:sx n="79" d="100"/>
          <a:sy n="79" d="100"/>
        </p:scale>
        <p:origin x="1368" y="82"/>
      </p:cViewPr>
      <p:guideLst>
        <p:guide orient="horz" pos="3793"/>
        <p:guide pos="7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B2DA7-4C12-4B4E-9A7F-D700853D544A}"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514A7-6335-254D-85F4-AA73FC56A6D9}" type="slidenum">
              <a:rPr lang="en-US" smtClean="0"/>
              <a:t>‹nr.›</a:t>
            </a:fld>
            <a:endParaRPr lang="en-US"/>
          </a:p>
        </p:txBody>
      </p:sp>
    </p:spTree>
    <p:extLst>
      <p:ext uri="{BB962C8B-B14F-4D97-AF65-F5344CB8AC3E}">
        <p14:creationId xmlns:p14="http://schemas.microsoft.com/office/powerpoint/2010/main" val="92914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fast baggrundsbille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6"/>
          <p:cNvSpPr>
            <a:spLocks noGrp="1"/>
          </p:cNvSpPr>
          <p:nvPr>
            <p:ph type="body" sz="quarter" idx="10" hasCustomPrompt="1"/>
          </p:nvPr>
        </p:nvSpPr>
        <p:spPr>
          <a:xfrm>
            <a:off x="1042861" y="2240217"/>
            <a:ext cx="7168451" cy="960183"/>
          </a:xfrm>
        </p:spPr>
        <p:txBody>
          <a:bodyPr>
            <a:normAutofit/>
          </a:bodyPr>
          <a:lstStyle>
            <a:lvl1pPr marL="0" indent="0">
              <a:buNone/>
              <a:defRPr sz="5000" b="1">
                <a:solidFill>
                  <a:schemeClr val="bg1"/>
                </a:solidFill>
              </a:defRPr>
            </a:lvl1pPr>
          </a:lstStyle>
          <a:p>
            <a:pPr lvl="0"/>
            <a:r>
              <a:rPr lang="da-DK" noProof="0" dirty="0"/>
              <a:t>Overskrift</a:t>
            </a:r>
          </a:p>
        </p:txBody>
      </p:sp>
      <p:sp>
        <p:nvSpPr>
          <p:cNvPr id="9" name="Text Placeholder 8"/>
          <p:cNvSpPr>
            <a:spLocks noGrp="1"/>
          </p:cNvSpPr>
          <p:nvPr>
            <p:ph type="body" sz="quarter" idx="11" hasCustomPrompt="1"/>
          </p:nvPr>
        </p:nvSpPr>
        <p:spPr>
          <a:xfrm>
            <a:off x="1042861" y="3044952"/>
            <a:ext cx="7168451" cy="648589"/>
          </a:xfrm>
        </p:spPr>
        <p:txBody>
          <a:bodyPr>
            <a:normAutofit/>
          </a:bodyPr>
          <a:lstStyle>
            <a:lvl1pPr marL="0" indent="0">
              <a:buNone/>
              <a:defRPr sz="3500" baseline="0">
                <a:solidFill>
                  <a:schemeClr val="bg1"/>
                </a:solidFill>
              </a:defRPr>
            </a:lvl1pPr>
          </a:lstStyle>
          <a:p>
            <a:pPr lvl="0"/>
            <a:r>
              <a:rPr lang="da-DK" noProof="0" dirty="0"/>
              <a:t>Underoverskrift</a:t>
            </a:r>
          </a:p>
        </p:txBody>
      </p:sp>
      <p:sp>
        <p:nvSpPr>
          <p:cNvPr id="11" name="Donut 10"/>
          <p:cNvSpPr/>
          <p:nvPr userDrawn="1"/>
        </p:nvSpPr>
        <p:spPr>
          <a:xfrm>
            <a:off x="-14831764" y="-8739271"/>
            <a:ext cx="25240554" cy="25315339"/>
          </a:xfrm>
          <a:prstGeom prst="donu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8639" y="6260182"/>
            <a:ext cx="2878703" cy="200966"/>
          </a:xfrm>
          <a:prstGeom prst="rect">
            <a:avLst/>
          </a:prstGeom>
        </p:spPr>
      </p:pic>
      <p:sp>
        <p:nvSpPr>
          <p:cNvPr id="13" name="TextBox 12"/>
          <p:cNvSpPr txBox="1"/>
          <p:nvPr userDrawn="1"/>
        </p:nvSpPr>
        <p:spPr>
          <a:xfrm>
            <a:off x="-2210404" y="2587103"/>
            <a:ext cx="2048892" cy="1384995"/>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f</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orside 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Juster evt. højden på underoverskriften.</a:t>
            </a:r>
          </a:p>
        </p:txBody>
      </p:sp>
    </p:spTree>
  </p:cSld>
  <p:clrMapOvr>
    <a:masterClrMapping/>
  </p:clrMapOvr>
  <p:extLst>
    <p:ext uri="{DCECCB84-F9BA-43D5-87BE-67443E8EF086}">
      <p15:sldGuideLst xmlns:p15="http://schemas.microsoft.com/office/powerpoint/2012/main">
        <p15:guide id="1" orient="horz" pos="4065" userDrawn="1">
          <p15:clr>
            <a:srgbClr val="FBAE40"/>
          </p15:clr>
        </p15:guide>
        <p15:guide id="2" pos="3840" userDrawn="1">
          <p15:clr>
            <a:srgbClr val="FBAE40"/>
          </p15:clr>
        </p15:guide>
        <p15:guide id="3" pos="665" userDrawn="1">
          <p15:clr>
            <a:srgbClr val="FBAE40"/>
          </p15:clr>
        </p15:guide>
        <p15:guide id="4" orient="horz" pos="2160" userDrawn="1">
          <p15:clr>
            <a:srgbClr val="FBAE40"/>
          </p15:clr>
        </p15:guide>
        <p15:guide id="5" pos="74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3 kolonner med ikoner - blå">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2B2F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182"/>
            <a:ext cx="2878703" cy="200966"/>
          </a:xfrm>
          <a:prstGeom prst="rect">
            <a:avLst/>
          </a:prstGeom>
        </p:spPr>
      </p:pic>
      <p:sp>
        <p:nvSpPr>
          <p:cNvPr id="8" name="Text Placeholder 8"/>
          <p:cNvSpPr>
            <a:spLocks noGrp="1"/>
          </p:cNvSpPr>
          <p:nvPr>
            <p:ph type="body" sz="quarter" idx="11" hasCustomPrompt="1"/>
          </p:nvPr>
        </p:nvSpPr>
        <p:spPr>
          <a:xfrm>
            <a:off x="1042988" y="3169148"/>
            <a:ext cx="2614612" cy="2365378"/>
          </a:xfrm>
        </p:spPr>
        <p:txBody>
          <a:bodyPr numCol="1" spcCol="720000">
            <a:normAutofit/>
          </a:bodyPr>
          <a:lstStyle>
            <a:lvl1pPr marL="0" indent="0" algn="l">
              <a:buNone/>
              <a:defRPr sz="1400" baseline="0">
                <a:solidFill>
                  <a:schemeClr val="bg1"/>
                </a:solidFill>
              </a:defRPr>
            </a:lvl1pPr>
          </a:lstStyle>
          <a:p>
            <a:pPr lvl="0"/>
            <a:r>
              <a:rPr lang="da-DK" noProof="0" dirty="0"/>
              <a:t>Brødtekst</a:t>
            </a:r>
          </a:p>
        </p:txBody>
      </p:sp>
      <p:sp>
        <p:nvSpPr>
          <p:cNvPr id="9" name="Text Placeholder 5"/>
          <p:cNvSpPr>
            <a:spLocks noGrp="1"/>
          </p:cNvSpPr>
          <p:nvPr>
            <p:ph type="body" sz="quarter" idx="10" hasCustomPrompt="1"/>
          </p:nvPr>
        </p:nvSpPr>
        <p:spPr>
          <a:xfrm>
            <a:off x="1042860" y="519637"/>
            <a:ext cx="9383839" cy="1670883"/>
          </a:xfrm>
        </p:spPr>
        <p:txBody>
          <a:bodyPr>
            <a:normAutofit/>
          </a:bodyPr>
          <a:lstStyle>
            <a:lvl1pPr marL="0" indent="0">
              <a:buNone/>
              <a:defRPr sz="4000" b="1">
                <a:solidFill>
                  <a:schemeClr val="bg1"/>
                </a:solidFill>
              </a:defRPr>
            </a:lvl1pPr>
          </a:lstStyle>
          <a:p>
            <a:pPr lvl="0"/>
            <a:r>
              <a:rPr lang="da-DK" noProof="0" dirty="0"/>
              <a:t>Overskrift</a:t>
            </a:r>
          </a:p>
        </p:txBody>
      </p:sp>
      <p:sp>
        <p:nvSpPr>
          <p:cNvPr id="10" name="Picture Placeholder 10"/>
          <p:cNvSpPr>
            <a:spLocks noGrp="1"/>
          </p:cNvSpPr>
          <p:nvPr>
            <p:ph type="pic" sz="quarter" idx="12" hasCustomPrompt="1"/>
          </p:nvPr>
        </p:nvSpPr>
        <p:spPr>
          <a:xfrm>
            <a:off x="1145674" y="2319834"/>
            <a:ext cx="720000" cy="720000"/>
          </a:xfrm>
        </p:spPr>
        <p:txBody>
          <a:bodyPr>
            <a:normAutofit/>
          </a:bodyPr>
          <a:lstStyle>
            <a:lvl1pPr marL="0" indent="0">
              <a:buNone/>
              <a:defRPr sz="1100" baseline="0">
                <a:solidFill>
                  <a:schemeClr val="bg1"/>
                </a:solidFill>
              </a:defRPr>
            </a:lvl1pPr>
          </a:lstStyle>
          <a:p>
            <a:r>
              <a:rPr lang="en-US" err="1"/>
              <a:t>Indsæt</a:t>
            </a:r>
            <a:r>
              <a:rPr lang="en-US"/>
              <a:t> ikon her</a:t>
            </a:r>
          </a:p>
        </p:txBody>
      </p:sp>
      <p:sp>
        <p:nvSpPr>
          <p:cNvPr id="11" name="Picture Placeholder 10"/>
          <p:cNvSpPr>
            <a:spLocks noGrp="1"/>
          </p:cNvSpPr>
          <p:nvPr>
            <p:ph type="pic" sz="quarter" idx="13" hasCustomPrompt="1"/>
          </p:nvPr>
        </p:nvSpPr>
        <p:spPr>
          <a:xfrm>
            <a:off x="4450849" y="2319834"/>
            <a:ext cx="720000" cy="720000"/>
          </a:xfrm>
        </p:spPr>
        <p:txBody>
          <a:bodyPr>
            <a:normAutofit/>
          </a:bodyPr>
          <a:lstStyle>
            <a:lvl1pPr marL="0" indent="0">
              <a:buNone/>
              <a:defRPr sz="1100" baseline="0">
                <a:solidFill>
                  <a:schemeClr val="bg1"/>
                </a:solidFill>
              </a:defRPr>
            </a:lvl1pPr>
          </a:lstStyle>
          <a:p>
            <a:r>
              <a:rPr lang="en-US" err="1"/>
              <a:t>Indsæt</a:t>
            </a:r>
            <a:r>
              <a:rPr lang="en-US"/>
              <a:t> ikon her</a:t>
            </a:r>
          </a:p>
        </p:txBody>
      </p:sp>
      <p:sp>
        <p:nvSpPr>
          <p:cNvPr id="12" name="Picture Placeholder 10"/>
          <p:cNvSpPr>
            <a:spLocks noGrp="1"/>
          </p:cNvSpPr>
          <p:nvPr>
            <p:ph type="pic" sz="quarter" idx="14" hasCustomPrompt="1"/>
          </p:nvPr>
        </p:nvSpPr>
        <p:spPr>
          <a:xfrm>
            <a:off x="7717924" y="2319834"/>
            <a:ext cx="720000" cy="720000"/>
          </a:xfrm>
        </p:spPr>
        <p:txBody>
          <a:bodyPr>
            <a:normAutofit/>
          </a:bodyPr>
          <a:lstStyle>
            <a:lvl1pPr marL="0" indent="0">
              <a:buNone/>
              <a:defRPr sz="1100" baseline="0">
                <a:solidFill>
                  <a:schemeClr val="bg1"/>
                </a:solidFill>
              </a:defRPr>
            </a:lvl1pPr>
          </a:lstStyle>
          <a:p>
            <a:r>
              <a:rPr lang="en-US" err="1"/>
              <a:t>Indsæt</a:t>
            </a:r>
            <a:r>
              <a:rPr lang="en-US"/>
              <a:t> ikon her</a:t>
            </a:r>
          </a:p>
        </p:txBody>
      </p:sp>
      <p:sp>
        <p:nvSpPr>
          <p:cNvPr id="13" name="Text Placeholder 8"/>
          <p:cNvSpPr>
            <a:spLocks noGrp="1"/>
          </p:cNvSpPr>
          <p:nvPr>
            <p:ph type="body" sz="quarter" idx="17" hasCustomPrompt="1"/>
          </p:nvPr>
        </p:nvSpPr>
        <p:spPr>
          <a:xfrm>
            <a:off x="4331366" y="3169148"/>
            <a:ext cx="2614612" cy="2365378"/>
          </a:xfrm>
        </p:spPr>
        <p:txBody>
          <a:bodyPr numCol="1" spcCol="720000">
            <a:normAutofit/>
          </a:bodyPr>
          <a:lstStyle>
            <a:lvl1pPr marL="0" indent="0" algn="l">
              <a:buNone/>
              <a:defRPr sz="1400" baseline="0">
                <a:solidFill>
                  <a:schemeClr val="bg1"/>
                </a:solidFill>
              </a:defRPr>
            </a:lvl1pPr>
          </a:lstStyle>
          <a:p>
            <a:pPr lvl="0"/>
            <a:r>
              <a:rPr lang="da-DK" noProof="0" dirty="0"/>
              <a:t>Brødtekst</a:t>
            </a:r>
          </a:p>
        </p:txBody>
      </p:sp>
      <p:sp>
        <p:nvSpPr>
          <p:cNvPr id="14" name="Text Placeholder 8"/>
          <p:cNvSpPr>
            <a:spLocks noGrp="1"/>
          </p:cNvSpPr>
          <p:nvPr>
            <p:ph type="body" sz="quarter" idx="18" hasCustomPrompt="1"/>
          </p:nvPr>
        </p:nvSpPr>
        <p:spPr>
          <a:xfrm>
            <a:off x="7619744" y="3169148"/>
            <a:ext cx="2614612" cy="2365378"/>
          </a:xfrm>
        </p:spPr>
        <p:txBody>
          <a:bodyPr numCol="1" spcCol="720000">
            <a:normAutofit/>
          </a:bodyPr>
          <a:lstStyle>
            <a:lvl1pPr marL="0" indent="0" algn="l">
              <a:buNone/>
              <a:defRPr sz="1400" baseline="0">
                <a:solidFill>
                  <a:schemeClr val="bg1"/>
                </a:solidFill>
              </a:defRPr>
            </a:lvl1pPr>
          </a:lstStyle>
          <a:p>
            <a:pPr lvl="0"/>
            <a:r>
              <a:rPr lang="da-DK" noProof="0" dirty="0"/>
              <a:t>Brødtekst</a:t>
            </a:r>
          </a:p>
        </p:txBody>
      </p:sp>
      <p:sp>
        <p:nvSpPr>
          <p:cNvPr id="16" name="Slide Number Placeholder 15"/>
          <p:cNvSpPr>
            <a:spLocks noGrp="1"/>
          </p:cNvSpPr>
          <p:nvPr>
            <p:ph type="sldNum" sz="quarter" idx="20"/>
          </p:nvPr>
        </p:nvSpPr>
        <p:spPr/>
        <p:txBody>
          <a:bodyPr/>
          <a:lstStyle>
            <a:lvl1pPr>
              <a:defRPr>
                <a:solidFill>
                  <a:schemeClr val="bg1"/>
                </a:solidFill>
              </a:defRPr>
            </a:lvl1pPr>
          </a:lstStyle>
          <a:p>
            <a:fld id="{E484088A-893B-7946-BA5A-AEED8654E266}" type="slidenum">
              <a:rPr lang="en-US" smtClean="0"/>
              <a:pPr/>
              <a:t>‹nr.›</a:t>
            </a:fld>
            <a:endParaRPr lang="en-US"/>
          </a:p>
        </p:txBody>
      </p:sp>
      <p:sp>
        <p:nvSpPr>
          <p:cNvPr id="19" name="TextBox 18"/>
          <p:cNvSpPr txBox="1"/>
          <p:nvPr userDrawn="1"/>
        </p:nvSpPr>
        <p:spPr>
          <a:xfrm>
            <a:off x="-2210404" y="2561703"/>
            <a:ext cx="2048892" cy="2862322"/>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side med ikoner og kolonner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Indsæt</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simple ikoner, som er sigende for teksten.</a:t>
            </a:r>
          </a:p>
          <a:p>
            <a:pPr algn="r"/>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OBS:</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Du kan se vores ikoner i Horsens Kommunes designguide.</a:t>
            </a: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p:txBody>
      </p:sp>
      <p:sp>
        <p:nvSpPr>
          <p:cNvPr id="15"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bg1"/>
                </a:solidFill>
              </a:defRPr>
            </a:lvl1pPr>
          </a:lstStyle>
          <a:p>
            <a:r>
              <a:rPr lang="en-US"/>
              <a:t>| Indsæt fodnote tekst her</a:t>
            </a:r>
          </a:p>
        </p:txBody>
      </p:sp>
    </p:spTree>
    <p:extLst>
      <p:ext uri="{BB962C8B-B14F-4D97-AF65-F5344CB8AC3E}">
        <p14:creationId xmlns:p14="http://schemas.microsoft.com/office/powerpoint/2010/main" val="164221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3 kolonner med tal">
    <p:spTree>
      <p:nvGrpSpPr>
        <p:cNvPr id="1" name=""/>
        <p:cNvGrpSpPr/>
        <p:nvPr/>
      </p:nvGrpSpPr>
      <p:grpSpPr>
        <a:xfrm>
          <a:off x="0" y="0"/>
          <a:ext cx="0" cy="0"/>
          <a:chOff x="0" y="0"/>
          <a:chExt cx="0" cy="0"/>
        </a:xfrm>
      </p:grpSpPr>
      <p:sp>
        <p:nvSpPr>
          <p:cNvPr id="17" name="Donut 16"/>
          <p:cNvSpPr/>
          <p:nvPr userDrawn="1"/>
        </p:nvSpPr>
        <p:spPr>
          <a:xfrm>
            <a:off x="-7239906" y="-7779967"/>
            <a:ext cx="23142545" cy="23211114"/>
          </a:xfrm>
          <a:prstGeom prst="donut">
            <a:avLst/>
          </a:prstGeom>
          <a:solidFill>
            <a:srgbClr val="E7E7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091"/>
            <a:ext cx="2880000" cy="201057"/>
          </a:xfrm>
          <a:prstGeom prst="rect">
            <a:avLst/>
          </a:prstGeom>
        </p:spPr>
      </p:pic>
      <p:sp>
        <p:nvSpPr>
          <p:cNvPr id="6" name="Text Placeholder 5"/>
          <p:cNvSpPr>
            <a:spLocks noGrp="1"/>
          </p:cNvSpPr>
          <p:nvPr>
            <p:ph type="body" sz="quarter" idx="10" hasCustomPrompt="1"/>
          </p:nvPr>
        </p:nvSpPr>
        <p:spPr>
          <a:xfrm>
            <a:off x="1042860" y="519637"/>
            <a:ext cx="9383839" cy="1670883"/>
          </a:xfrm>
        </p:spPr>
        <p:txBody>
          <a:bodyPr>
            <a:normAutofit/>
          </a:bodyPr>
          <a:lstStyle>
            <a:lvl1pPr marL="0" indent="0">
              <a:buNone/>
              <a:defRPr sz="4000" b="1"/>
            </a:lvl1pPr>
          </a:lstStyle>
          <a:p>
            <a:pPr lvl="0"/>
            <a:r>
              <a:rPr lang="da-DK" noProof="0" dirty="0"/>
              <a:t>Overskrift</a:t>
            </a:r>
          </a:p>
        </p:txBody>
      </p:sp>
      <p:sp>
        <p:nvSpPr>
          <p:cNvPr id="3" name="Text Placeholder 2"/>
          <p:cNvSpPr>
            <a:spLocks noGrp="1"/>
          </p:cNvSpPr>
          <p:nvPr>
            <p:ph type="body" sz="quarter" idx="15" hasCustomPrompt="1"/>
          </p:nvPr>
        </p:nvSpPr>
        <p:spPr>
          <a:xfrm>
            <a:off x="1044074" y="2332534"/>
            <a:ext cx="1860050" cy="720000"/>
          </a:xfrm>
        </p:spPr>
        <p:txBody>
          <a:bodyPr>
            <a:noAutofit/>
          </a:bodyPr>
          <a:lstStyle>
            <a:lvl1pPr marL="0" indent="0">
              <a:buNone/>
              <a:defRPr sz="4000" b="1"/>
            </a:lvl1pPr>
          </a:lstStyle>
          <a:p>
            <a:pPr lvl="0"/>
            <a:r>
              <a:rPr lang="en-US" dirty="0"/>
              <a:t>Tal</a:t>
            </a:r>
          </a:p>
        </p:txBody>
      </p:sp>
      <p:sp>
        <p:nvSpPr>
          <p:cNvPr id="14" name="Text Placeholder 2"/>
          <p:cNvSpPr>
            <a:spLocks noGrp="1"/>
          </p:cNvSpPr>
          <p:nvPr>
            <p:ph type="body" sz="quarter" idx="17" hasCustomPrompt="1"/>
          </p:nvPr>
        </p:nvSpPr>
        <p:spPr>
          <a:xfrm>
            <a:off x="7629024" y="2332534"/>
            <a:ext cx="1860050" cy="720000"/>
          </a:xfrm>
        </p:spPr>
        <p:txBody>
          <a:bodyPr>
            <a:noAutofit/>
          </a:bodyPr>
          <a:lstStyle>
            <a:lvl1pPr marL="0" indent="0">
              <a:buNone/>
              <a:defRPr sz="4000" b="1"/>
            </a:lvl1pPr>
          </a:lstStyle>
          <a:p>
            <a:pPr lvl="0"/>
            <a:r>
              <a:rPr lang="en-US" dirty="0"/>
              <a:t>Tal</a:t>
            </a:r>
          </a:p>
        </p:txBody>
      </p:sp>
      <p:sp>
        <p:nvSpPr>
          <p:cNvPr id="16" name="Text Placeholder 8"/>
          <p:cNvSpPr>
            <a:spLocks noGrp="1"/>
          </p:cNvSpPr>
          <p:nvPr>
            <p:ph type="body" sz="quarter" idx="11" hasCustomPrompt="1"/>
          </p:nvPr>
        </p:nvSpPr>
        <p:spPr>
          <a:xfrm>
            <a:off x="1042988" y="3169148"/>
            <a:ext cx="2614612" cy="2365378"/>
          </a:xfrm>
        </p:spPr>
        <p:txBody>
          <a:bodyPr numCol="1" spcCol="720000">
            <a:normAutofit/>
          </a:bodyPr>
          <a:lstStyle>
            <a:lvl1pPr marL="0" indent="0" algn="l">
              <a:buNone/>
              <a:defRPr sz="1400" baseline="0"/>
            </a:lvl1pPr>
          </a:lstStyle>
          <a:p>
            <a:pPr lvl="0"/>
            <a:r>
              <a:rPr lang="da-DK" noProof="0" dirty="0"/>
              <a:t>Brødtekst</a:t>
            </a:r>
          </a:p>
        </p:txBody>
      </p:sp>
      <p:sp>
        <p:nvSpPr>
          <p:cNvPr id="18" name="Text Placeholder 8"/>
          <p:cNvSpPr>
            <a:spLocks noGrp="1"/>
          </p:cNvSpPr>
          <p:nvPr>
            <p:ph type="body" sz="quarter" idx="20" hasCustomPrompt="1"/>
          </p:nvPr>
        </p:nvSpPr>
        <p:spPr>
          <a:xfrm>
            <a:off x="4331366" y="3169148"/>
            <a:ext cx="2614612" cy="2365378"/>
          </a:xfrm>
        </p:spPr>
        <p:txBody>
          <a:bodyPr numCol="1" spcCol="720000">
            <a:normAutofit/>
          </a:bodyPr>
          <a:lstStyle>
            <a:lvl1pPr marL="0" indent="0" algn="l">
              <a:buNone/>
              <a:defRPr sz="1400" baseline="0"/>
            </a:lvl1pPr>
          </a:lstStyle>
          <a:p>
            <a:pPr lvl="0"/>
            <a:r>
              <a:rPr lang="da-DK" noProof="0" dirty="0"/>
              <a:t>Brødtekst</a:t>
            </a:r>
          </a:p>
        </p:txBody>
      </p:sp>
      <p:sp>
        <p:nvSpPr>
          <p:cNvPr id="19" name="Text Placeholder 8"/>
          <p:cNvSpPr>
            <a:spLocks noGrp="1"/>
          </p:cNvSpPr>
          <p:nvPr>
            <p:ph type="body" sz="quarter" idx="21" hasCustomPrompt="1"/>
          </p:nvPr>
        </p:nvSpPr>
        <p:spPr>
          <a:xfrm>
            <a:off x="7619744" y="3169148"/>
            <a:ext cx="2614612" cy="2365378"/>
          </a:xfrm>
        </p:spPr>
        <p:txBody>
          <a:bodyPr numCol="1" spcCol="720000">
            <a:normAutofit/>
          </a:bodyPr>
          <a:lstStyle>
            <a:lvl1pPr marL="0" indent="0" algn="l">
              <a:buNone/>
              <a:defRPr sz="1400" baseline="0"/>
            </a:lvl1pPr>
          </a:lstStyle>
          <a:p>
            <a:pPr lvl="0"/>
            <a:r>
              <a:rPr lang="da-DK" noProof="0" dirty="0"/>
              <a:t>Brødtekst</a:t>
            </a:r>
          </a:p>
        </p:txBody>
      </p:sp>
      <p:sp>
        <p:nvSpPr>
          <p:cNvPr id="10" name="Slide Number Placeholder 9"/>
          <p:cNvSpPr>
            <a:spLocks noGrp="1"/>
          </p:cNvSpPr>
          <p:nvPr>
            <p:ph type="sldNum" sz="quarter" idx="23"/>
          </p:nvPr>
        </p:nvSpPr>
        <p:spPr/>
        <p:txBody>
          <a:bodyPr/>
          <a:lstStyle/>
          <a:p>
            <a:fld id="{E484088A-893B-7946-BA5A-AEED8654E266}" type="slidenum">
              <a:rPr lang="en-US" smtClean="0"/>
              <a:pPr/>
              <a:t>‹nr.›</a:t>
            </a:fld>
            <a:endParaRPr lang="en-US"/>
          </a:p>
        </p:txBody>
      </p:sp>
      <p:sp>
        <p:nvSpPr>
          <p:cNvPr id="22" name="TextBox 21"/>
          <p:cNvSpPr txBox="1"/>
          <p:nvPr userDrawn="1"/>
        </p:nvSpPr>
        <p:spPr>
          <a:xfrm>
            <a:off x="-2210404" y="2561703"/>
            <a:ext cx="2048892" cy="2123658"/>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side med tal og tre kolonner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Tip</a:t>
            </a:r>
            <a:r>
              <a:rPr lang="da-DK" sz="1200" b="0" kern="1200" baseline="0" noProof="0">
                <a:solidFill>
                  <a:schemeClr val="bg1">
                    <a:lumMod val="50000"/>
                  </a:schemeClr>
                </a:solidFill>
                <a:latin typeface="+mn-lt"/>
                <a:ea typeface="Calibri" panose="020F0502020204030204" pitchFamily="34" charset="0"/>
                <a:cs typeface="Arial" panose="020B0604020202020204" pitchFamily="34" charset="0"/>
              </a:rPr>
              <a:t>: Lav evt. en side for hvert punkt og skift farven på tallet for hver side.</a:t>
            </a:r>
            <a:endParaRPr lang="da-DK" sz="1200" b="1" kern="1200" noProof="0">
              <a:solidFill>
                <a:schemeClr val="bg1">
                  <a:lumMod val="50000"/>
                </a:schemeClr>
              </a:solidFill>
              <a:latin typeface="+mn-lt"/>
              <a:ea typeface="Calibri" panose="020F0502020204030204" pitchFamily="34" charset="0"/>
              <a:cs typeface="Arial" panose="020B0604020202020204" pitchFamily="34" charset="0"/>
            </a:endParaRPr>
          </a:p>
        </p:txBody>
      </p:sp>
      <p:sp>
        <p:nvSpPr>
          <p:cNvPr id="12" name="Text Placeholder 2"/>
          <p:cNvSpPr>
            <a:spLocks noGrp="1"/>
          </p:cNvSpPr>
          <p:nvPr>
            <p:ph type="body" sz="quarter" idx="16" hasCustomPrompt="1"/>
          </p:nvPr>
        </p:nvSpPr>
        <p:spPr>
          <a:xfrm>
            <a:off x="4336549" y="2332534"/>
            <a:ext cx="1860050" cy="720000"/>
          </a:xfrm>
        </p:spPr>
        <p:txBody>
          <a:bodyPr>
            <a:noAutofit/>
          </a:bodyPr>
          <a:lstStyle>
            <a:lvl1pPr marL="0" indent="0">
              <a:buNone/>
              <a:defRPr sz="4000" b="1"/>
            </a:lvl1pPr>
          </a:lstStyle>
          <a:p>
            <a:pPr lvl="0"/>
            <a:r>
              <a:rPr lang="en-US" dirty="0"/>
              <a:t>Tal</a:t>
            </a:r>
          </a:p>
        </p:txBody>
      </p:sp>
      <p:sp>
        <p:nvSpPr>
          <p:cNvPr id="15"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tx1"/>
                </a:solidFill>
              </a:defRPr>
            </a:lvl1pPr>
          </a:lstStyle>
          <a:p>
            <a:r>
              <a:rPr lang="en-US"/>
              <a:t>| </a:t>
            </a:r>
            <a:r>
              <a:rPr lang="en-US" err="1"/>
              <a:t>Indsæt</a:t>
            </a:r>
            <a:r>
              <a:rPr lang="en-US"/>
              <a:t> </a:t>
            </a:r>
            <a:r>
              <a:rPr lang="en-US" err="1"/>
              <a:t>fodnote</a:t>
            </a:r>
            <a:r>
              <a:rPr lang="en-US"/>
              <a:t> </a:t>
            </a:r>
            <a:r>
              <a:rPr lang="en-US" err="1"/>
              <a:t>tekst</a:t>
            </a:r>
            <a:r>
              <a:rPr lang="en-US"/>
              <a:t> her</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48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3 kolonner med tal - blå">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2B2F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182"/>
            <a:ext cx="2878703" cy="200966"/>
          </a:xfrm>
          <a:prstGeom prst="rect">
            <a:avLst/>
          </a:prstGeom>
        </p:spPr>
      </p:pic>
      <p:sp>
        <p:nvSpPr>
          <p:cNvPr id="8" name="Text Placeholder 5"/>
          <p:cNvSpPr>
            <a:spLocks noGrp="1"/>
          </p:cNvSpPr>
          <p:nvPr>
            <p:ph type="body" sz="quarter" idx="10" hasCustomPrompt="1"/>
          </p:nvPr>
        </p:nvSpPr>
        <p:spPr>
          <a:xfrm>
            <a:off x="1042860" y="519637"/>
            <a:ext cx="9383839" cy="1670883"/>
          </a:xfrm>
        </p:spPr>
        <p:txBody>
          <a:bodyPr>
            <a:normAutofit/>
          </a:bodyPr>
          <a:lstStyle>
            <a:lvl1pPr marL="0" indent="0">
              <a:buNone/>
              <a:defRPr sz="4000" b="1">
                <a:solidFill>
                  <a:schemeClr val="bg1"/>
                </a:solidFill>
              </a:defRPr>
            </a:lvl1pPr>
          </a:lstStyle>
          <a:p>
            <a:pPr lvl="0"/>
            <a:r>
              <a:rPr lang="da-DK" noProof="0" dirty="0"/>
              <a:t>Overskrift</a:t>
            </a:r>
          </a:p>
        </p:txBody>
      </p:sp>
      <p:sp>
        <p:nvSpPr>
          <p:cNvPr id="9" name="Text Placeholder 2"/>
          <p:cNvSpPr>
            <a:spLocks noGrp="1"/>
          </p:cNvSpPr>
          <p:nvPr>
            <p:ph type="body" sz="quarter" idx="15" hasCustomPrompt="1"/>
          </p:nvPr>
        </p:nvSpPr>
        <p:spPr>
          <a:xfrm>
            <a:off x="1044074" y="2332534"/>
            <a:ext cx="1860050" cy="720000"/>
          </a:xfrm>
        </p:spPr>
        <p:txBody>
          <a:bodyPr>
            <a:noAutofit/>
          </a:bodyPr>
          <a:lstStyle>
            <a:lvl1pPr marL="0" indent="0">
              <a:buNone/>
              <a:defRPr sz="4000" b="1">
                <a:solidFill>
                  <a:schemeClr val="bg1"/>
                </a:solidFill>
              </a:defRPr>
            </a:lvl1pPr>
          </a:lstStyle>
          <a:p>
            <a:pPr lvl="0"/>
            <a:r>
              <a:rPr lang="en-US" dirty="0"/>
              <a:t>Tal</a:t>
            </a:r>
          </a:p>
        </p:txBody>
      </p:sp>
      <p:sp>
        <p:nvSpPr>
          <p:cNvPr id="10" name="Text Placeholder 2"/>
          <p:cNvSpPr>
            <a:spLocks noGrp="1"/>
          </p:cNvSpPr>
          <p:nvPr>
            <p:ph type="body" sz="quarter" idx="16" hasCustomPrompt="1"/>
          </p:nvPr>
        </p:nvSpPr>
        <p:spPr>
          <a:xfrm>
            <a:off x="4336549" y="2332534"/>
            <a:ext cx="1860050" cy="720000"/>
          </a:xfrm>
        </p:spPr>
        <p:txBody>
          <a:bodyPr>
            <a:noAutofit/>
          </a:bodyPr>
          <a:lstStyle>
            <a:lvl1pPr marL="0" indent="0">
              <a:buNone/>
              <a:defRPr sz="4000" b="1">
                <a:solidFill>
                  <a:schemeClr val="bg1"/>
                </a:solidFill>
              </a:defRPr>
            </a:lvl1pPr>
          </a:lstStyle>
          <a:p>
            <a:pPr lvl="0"/>
            <a:r>
              <a:rPr lang="en-US" dirty="0"/>
              <a:t>Tal</a:t>
            </a:r>
          </a:p>
        </p:txBody>
      </p:sp>
      <p:sp>
        <p:nvSpPr>
          <p:cNvPr id="11" name="Text Placeholder 2"/>
          <p:cNvSpPr>
            <a:spLocks noGrp="1"/>
          </p:cNvSpPr>
          <p:nvPr>
            <p:ph type="body" sz="quarter" idx="17" hasCustomPrompt="1"/>
          </p:nvPr>
        </p:nvSpPr>
        <p:spPr>
          <a:xfrm>
            <a:off x="7616324" y="2332534"/>
            <a:ext cx="1860050" cy="720000"/>
          </a:xfrm>
        </p:spPr>
        <p:txBody>
          <a:bodyPr>
            <a:noAutofit/>
          </a:bodyPr>
          <a:lstStyle>
            <a:lvl1pPr marL="0" indent="0">
              <a:buNone/>
              <a:defRPr sz="4000" b="1">
                <a:solidFill>
                  <a:schemeClr val="bg1"/>
                </a:solidFill>
              </a:defRPr>
            </a:lvl1pPr>
          </a:lstStyle>
          <a:p>
            <a:pPr lvl="0"/>
            <a:r>
              <a:rPr lang="en-US" dirty="0"/>
              <a:t>Tal</a:t>
            </a:r>
          </a:p>
        </p:txBody>
      </p:sp>
      <p:sp>
        <p:nvSpPr>
          <p:cNvPr id="12" name="Text Placeholder 8"/>
          <p:cNvSpPr>
            <a:spLocks noGrp="1"/>
          </p:cNvSpPr>
          <p:nvPr>
            <p:ph type="body" sz="quarter" idx="11" hasCustomPrompt="1"/>
          </p:nvPr>
        </p:nvSpPr>
        <p:spPr>
          <a:xfrm>
            <a:off x="1042988" y="3169148"/>
            <a:ext cx="2614612" cy="2365378"/>
          </a:xfrm>
        </p:spPr>
        <p:txBody>
          <a:bodyPr numCol="1" spcCol="720000">
            <a:normAutofit/>
          </a:bodyPr>
          <a:lstStyle>
            <a:lvl1pPr marL="0" indent="0" algn="l">
              <a:buNone/>
              <a:defRPr sz="1400" baseline="0">
                <a:solidFill>
                  <a:schemeClr val="bg1"/>
                </a:solidFill>
              </a:defRPr>
            </a:lvl1pPr>
          </a:lstStyle>
          <a:p>
            <a:pPr lvl="0"/>
            <a:r>
              <a:rPr lang="da-DK" noProof="0" dirty="0"/>
              <a:t>Brødtekst</a:t>
            </a:r>
          </a:p>
        </p:txBody>
      </p:sp>
      <p:sp>
        <p:nvSpPr>
          <p:cNvPr id="13" name="Text Placeholder 8"/>
          <p:cNvSpPr>
            <a:spLocks noGrp="1"/>
          </p:cNvSpPr>
          <p:nvPr>
            <p:ph type="body" sz="quarter" idx="20" hasCustomPrompt="1"/>
          </p:nvPr>
        </p:nvSpPr>
        <p:spPr>
          <a:xfrm>
            <a:off x="4331366" y="3169148"/>
            <a:ext cx="2614612" cy="2365378"/>
          </a:xfrm>
        </p:spPr>
        <p:txBody>
          <a:bodyPr numCol="1" spcCol="720000">
            <a:normAutofit/>
          </a:bodyPr>
          <a:lstStyle>
            <a:lvl1pPr marL="0" indent="0" algn="l">
              <a:buNone/>
              <a:defRPr sz="1400" baseline="0">
                <a:solidFill>
                  <a:schemeClr val="bg1"/>
                </a:solidFill>
              </a:defRPr>
            </a:lvl1pPr>
          </a:lstStyle>
          <a:p>
            <a:pPr lvl="0"/>
            <a:r>
              <a:rPr lang="da-DK" noProof="0" dirty="0"/>
              <a:t>Brødtekst</a:t>
            </a:r>
          </a:p>
        </p:txBody>
      </p:sp>
      <p:sp>
        <p:nvSpPr>
          <p:cNvPr id="14" name="Text Placeholder 8"/>
          <p:cNvSpPr>
            <a:spLocks noGrp="1"/>
          </p:cNvSpPr>
          <p:nvPr>
            <p:ph type="body" sz="quarter" idx="21" hasCustomPrompt="1"/>
          </p:nvPr>
        </p:nvSpPr>
        <p:spPr>
          <a:xfrm>
            <a:off x="7619744" y="3169148"/>
            <a:ext cx="2614612" cy="2365378"/>
          </a:xfrm>
        </p:spPr>
        <p:txBody>
          <a:bodyPr numCol="1" spcCol="720000">
            <a:normAutofit/>
          </a:bodyPr>
          <a:lstStyle>
            <a:lvl1pPr marL="0" indent="0" algn="l">
              <a:buNone/>
              <a:defRPr sz="1400" baseline="0">
                <a:solidFill>
                  <a:schemeClr val="bg1"/>
                </a:solidFill>
              </a:defRPr>
            </a:lvl1pPr>
          </a:lstStyle>
          <a:p>
            <a:pPr lvl="0"/>
            <a:r>
              <a:rPr lang="da-DK" noProof="0" dirty="0"/>
              <a:t>Brødtekst</a:t>
            </a:r>
          </a:p>
        </p:txBody>
      </p:sp>
      <p:sp>
        <p:nvSpPr>
          <p:cNvPr id="16" name="Slide Number Placeholder 15"/>
          <p:cNvSpPr>
            <a:spLocks noGrp="1"/>
          </p:cNvSpPr>
          <p:nvPr>
            <p:ph type="sldNum" sz="quarter" idx="23"/>
          </p:nvPr>
        </p:nvSpPr>
        <p:spPr/>
        <p:txBody>
          <a:bodyPr/>
          <a:lstStyle>
            <a:lvl1pPr>
              <a:defRPr>
                <a:solidFill>
                  <a:schemeClr val="bg1"/>
                </a:solidFill>
              </a:defRPr>
            </a:lvl1pPr>
          </a:lstStyle>
          <a:p>
            <a:fld id="{E484088A-893B-7946-BA5A-AEED8654E266}" type="slidenum">
              <a:rPr lang="en-US" smtClean="0"/>
              <a:pPr/>
              <a:t>‹nr.›</a:t>
            </a:fld>
            <a:endParaRPr lang="en-US"/>
          </a:p>
        </p:txBody>
      </p:sp>
      <p:sp>
        <p:nvSpPr>
          <p:cNvPr id="20" name="TextBox 19"/>
          <p:cNvSpPr txBox="1"/>
          <p:nvPr userDrawn="1"/>
        </p:nvSpPr>
        <p:spPr>
          <a:xfrm>
            <a:off x="-2210404" y="2561703"/>
            <a:ext cx="2048892" cy="2123658"/>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side med tal og tre kolonner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Tip</a:t>
            </a:r>
            <a:r>
              <a:rPr lang="da-DK" sz="1200" b="0" kern="1200" baseline="0" noProof="0">
                <a:solidFill>
                  <a:schemeClr val="bg1">
                    <a:lumMod val="50000"/>
                  </a:schemeClr>
                </a:solidFill>
                <a:latin typeface="+mn-lt"/>
                <a:ea typeface="Calibri" panose="020F0502020204030204" pitchFamily="34" charset="0"/>
                <a:cs typeface="Arial" panose="020B0604020202020204" pitchFamily="34" charset="0"/>
              </a:rPr>
              <a:t>: Lav evt. en side for hvert punkt og skift farven på tallet for hver side.</a:t>
            </a:r>
            <a:endParaRPr lang="da-DK" sz="1200" b="1" kern="1200" noProof="0">
              <a:solidFill>
                <a:schemeClr val="bg1">
                  <a:lumMod val="50000"/>
                </a:schemeClr>
              </a:solidFill>
              <a:latin typeface="+mn-lt"/>
              <a:ea typeface="Calibri" panose="020F0502020204030204" pitchFamily="34" charset="0"/>
              <a:cs typeface="Arial" panose="020B0604020202020204" pitchFamily="34" charset="0"/>
            </a:endParaRPr>
          </a:p>
        </p:txBody>
      </p:sp>
      <p:sp>
        <p:nvSpPr>
          <p:cNvPr id="15"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bg1"/>
                </a:solidFill>
              </a:defRPr>
            </a:lvl1pPr>
          </a:lstStyle>
          <a:p>
            <a:r>
              <a:rPr lang="en-US"/>
              <a:t>| Indsæt fodnote tekst her</a:t>
            </a:r>
          </a:p>
        </p:txBody>
      </p:sp>
    </p:spTree>
    <p:extLst>
      <p:ext uri="{BB962C8B-B14F-4D97-AF65-F5344CB8AC3E}">
        <p14:creationId xmlns:p14="http://schemas.microsoft.com/office/powerpoint/2010/main" val="1942346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6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med højrestillet billede">
    <p:spTree>
      <p:nvGrpSpPr>
        <p:cNvPr id="1" name=""/>
        <p:cNvGrpSpPr/>
        <p:nvPr/>
      </p:nvGrpSpPr>
      <p:grpSpPr>
        <a:xfrm>
          <a:off x="0" y="0"/>
          <a:ext cx="0" cy="0"/>
          <a:chOff x="0" y="0"/>
          <a:chExt cx="0" cy="0"/>
        </a:xfrm>
      </p:grpSpPr>
      <p:sp>
        <p:nvSpPr>
          <p:cNvPr id="8" name="Picture Placeholder 3"/>
          <p:cNvSpPr>
            <a:spLocks noGrp="1"/>
          </p:cNvSpPr>
          <p:nvPr>
            <p:ph type="pic" sz="quarter" idx="15" hasCustomPrompt="1"/>
          </p:nvPr>
        </p:nvSpPr>
        <p:spPr>
          <a:xfrm>
            <a:off x="6072000" y="0"/>
            <a:ext cx="6120000" cy="6858000"/>
          </a:xfrm>
        </p:spPr>
        <p:txBody>
          <a:bodyPr anchor="ctr">
            <a:normAutofit/>
          </a:bodyPr>
          <a:lstStyle>
            <a:lvl1pPr marL="0" indent="0" algn="ctr">
              <a:buNone/>
              <a:defRPr sz="1800"/>
            </a:lvl1pPr>
          </a:lstStyle>
          <a:p>
            <a:r>
              <a:rPr lang="en-US" err="1"/>
              <a:t>Indsæt</a:t>
            </a:r>
            <a:r>
              <a:rPr lang="en-US"/>
              <a:t> et </a:t>
            </a:r>
            <a:r>
              <a:rPr lang="en-US" err="1"/>
              <a:t>billede</a:t>
            </a:r>
            <a:r>
              <a:rPr lang="en-US"/>
              <a:t> her</a:t>
            </a:r>
          </a:p>
        </p:txBody>
      </p:sp>
      <p:sp>
        <p:nvSpPr>
          <p:cNvPr id="6" name="Text Placeholder 5"/>
          <p:cNvSpPr>
            <a:spLocks noGrp="1"/>
          </p:cNvSpPr>
          <p:nvPr>
            <p:ph type="body" sz="quarter" idx="10" hasCustomPrompt="1"/>
          </p:nvPr>
        </p:nvSpPr>
        <p:spPr>
          <a:xfrm>
            <a:off x="1042861" y="1353824"/>
            <a:ext cx="4500000" cy="1414776"/>
          </a:xfrm>
        </p:spPr>
        <p:txBody>
          <a:bodyPr>
            <a:normAutofit/>
          </a:bodyPr>
          <a:lstStyle>
            <a:lvl1pPr marL="0" indent="0">
              <a:buNone/>
              <a:defRPr sz="4000" b="1">
                <a:solidFill>
                  <a:schemeClr val="tx1"/>
                </a:solidFill>
              </a:defRPr>
            </a:lvl1pPr>
          </a:lstStyle>
          <a:p>
            <a:pPr lvl="0"/>
            <a:r>
              <a:rPr lang="da-DK" noProof="0" dirty="0"/>
              <a:t>Overskrift</a:t>
            </a:r>
          </a:p>
        </p:txBody>
      </p:sp>
      <p:sp>
        <p:nvSpPr>
          <p:cNvPr id="7" name="Text Placeholder 8"/>
          <p:cNvSpPr>
            <a:spLocks noGrp="1"/>
          </p:cNvSpPr>
          <p:nvPr>
            <p:ph type="body" sz="quarter" idx="11" hasCustomPrompt="1"/>
          </p:nvPr>
        </p:nvSpPr>
        <p:spPr>
          <a:xfrm>
            <a:off x="1042861" y="2768600"/>
            <a:ext cx="4500000" cy="2905538"/>
          </a:xfrm>
        </p:spPr>
        <p:txBody>
          <a:bodyPr numCol="1" spcCol="720000">
            <a:normAutofit/>
          </a:bodyPr>
          <a:lstStyle>
            <a:lvl1pPr marL="0" indent="0">
              <a:buNone/>
              <a:defRPr sz="1400" baseline="0">
                <a:solidFill>
                  <a:schemeClr val="tx1"/>
                </a:solidFill>
              </a:defRPr>
            </a:lvl1pPr>
          </a:lstStyle>
          <a:p>
            <a:pPr lvl="0"/>
            <a:r>
              <a:rPr lang="da-DK" noProof="0" dirty="0"/>
              <a:t>Brødtekst</a:t>
            </a:r>
          </a:p>
        </p:txBody>
      </p:sp>
      <p:sp>
        <p:nvSpPr>
          <p:cNvPr id="11" name="Slide Number Placeholder 10"/>
          <p:cNvSpPr>
            <a:spLocks noGrp="1"/>
          </p:cNvSpPr>
          <p:nvPr>
            <p:ph type="sldNum" sz="quarter" idx="17"/>
          </p:nvPr>
        </p:nvSpPr>
        <p:spPr/>
        <p:txBody>
          <a:bodyPr/>
          <a:lstStyle/>
          <a:p>
            <a:fld id="{E484088A-893B-7946-BA5A-AEED8654E266}" type="slidenum">
              <a:rPr lang="en-US" smtClean="0"/>
              <a:pPr/>
              <a:t>‹nr.›</a:t>
            </a:fld>
            <a:endParaRPr lang="en-US"/>
          </a:p>
        </p:txBody>
      </p:sp>
      <p:sp>
        <p:nvSpPr>
          <p:cNvPr id="15" name="TextBox 14"/>
          <p:cNvSpPr txBox="1"/>
          <p:nvPr userDrawn="1"/>
        </p:nvSpPr>
        <p:spPr>
          <a:xfrm>
            <a:off x="-2210404" y="2612503"/>
            <a:ext cx="2048892" cy="1200329"/>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side med tekst og stort billede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p>
        </p:txBody>
      </p:sp>
      <p:sp>
        <p:nvSpPr>
          <p:cNvPr id="16" name="TextBox 15"/>
          <p:cNvSpPr txBox="1"/>
          <p:nvPr userDrawn="1"/>
        </p:nvSpPr>
        <p:spPr>
          <a:xfrm>
            <a:off x="12268200" y="5263971"/>
            <a:ext cx="2278510" cy="156966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sz="1200" b="1" kern="1200" noProof="1">
                <a:solidFill>
                  <a:schemeClr val="bg1">
                    <a:lumMod val="50000"/>
                  </a:schemeClr>
                </a:solidFill>
                <a:latin typeface="+mn-lt"/>
                <a:ea typeface="Calibri" panose="020F0502020204030204" pitchFamily="34" charset="0"/>
                <a:cs typeface="Arial" panose="020B0604020202020204" pitchFamily="34" charset="0"/>
              </a:rPr>
              <a:t>Logo:</a:t>
            </a:r>
            <a:r>
              <a:rPr lang="da-DK" altLang="da-DK" sz="1200" b="0" kern="1200" baseline="0" noProof="1">
                <a:solidFill>
                  <a:schemeClr val="bg1">
                    <a:lumMod val="50000"/>
                  </a:schemeClr>
                </a:solidFill>
                <a:latin typeface="+mn-lt"/>
                <a:ea typeface="Calibri" panose="020F0502020204030204" pitchFamily="34" charset="0"/>
                <a:cs typeface="Arial" panose="020B0604020202020204" pitchFamily="34" charset="0"/>
              </a:rPr>
              <a:t> Logo bruges ikke på denne type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altLang="da-DK" sz="1200" b="0" kern="1200" baseline="0" noProof="1">
              <a:solidFill>
                <a:schemeClr val="bg1">
                  <a:lumMod val="50000"/>
                </a:schemeClr>
              </a:solidFill>
              <a:latin typeface="+mn-lt"/>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1" kern="1200" baseline="0" noProof="1">
                <a:solidFill>
                  <a:schemeClr val="bg1">
                    <a:lumMod val="50000"/>
                  </a:schemeClr>
                </a:solidFill>
                <a:latin typeface="+mn-lt"/>
                <a:ea typeface="Calibri" panose="020F0502020204030204" pitchFamily="34" charset="0"/>
                <a:cs typeface="Arial" panose="020B0604020202020204" pitchFamily="34" charset="0"/>
              </a:rPr>
              <a:t>Tip:</a:t>
            </a:r>
            <a:r>
              <a:rPr lang="da-DK" sz="1200" b="0" kern="1200" baseline="0" noProof="1">
                <a:solidFill>
                  <a:schemeClr val="bg1">
                    <a:lumMod val="50000"/>
                  </a:schemeClr>
                </a:solidFill>
                <a:latin typeface="+mn-lt"/>
                <a:ea typeface="Calibri" panose="020F0502020204030204" pitchFamily="34" charset="0"/>
                <a:cs typeface="Arial" panose="020B0604020202020204" pitchFamily="34" charset="0"/>
              </a:rPr>
              <a:t> Hvis du gerne vil bruge et logo, kan du kopiere det fra én af de skjulte sider og placere det her.</a:t>
            </a:r>
            <a:endParaRPr lang="en-US" sz="1200"/>
          </a:p>
        </p:txBody>
      </p:sp>
      <p:sp>
        <p:nvSpPr>
          <p:cNvPr id="10"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tx1"/>
                </a:solidFill>
              </a:defRPr>
            </a:lvl1pPr>
          </a:lstStyle>
          <a:p>
            <a:r>
              <a:rPr lang="en-US"/>
              <a:t>| </a:t>
            </a:r>
            <a:r>
              <a:rPr lang="en-US" err="1"/>
              <a:t>Indsæt</a:t>
            </a:r>
            <a:r>
              <a:rPr lang="en-US"/>
              <a:t> </a:t>
            </a:r>
            <a:r>
              <a:rPr lang="en-US" err="1"/>
              <a:t>fodnote</a:t>
            </a:r>
            <a:r>
              <a:rPr lang="en-US"/>
              <a:t> </a:t>
            </a:r>
            <a:r>
              <a:rPr lang="en-US" err="1"/>
              <a:t>tekst</a:t>
            </a:r>
            <a:r>
              <a:rPr lang="en-US"/>
              <a:t> her</a:t>
            </a:r>
          </a:p>
        </p:txBody>
      </p:sp>
    </p:spTree>
    <p:extLst>
      <p:ext uri="{BB962C8B-B14F-4D97-AF65-F5344CB8AC3E}">
        <p14:creationId xmlns:p14="http://schemas.microsoft.com/office/powerpoint/2010/main" val="1315244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med højrestillet billede - blå">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6072000" y="0"/>
            <a:ext cx="6120000" cy="6858000"/>
          </a:xfrm>
        </p:spPr>
        <p:txBody>
          <a:bodyPr anchor="ctr">
            <a:normAutofit/>
          </a:bodyPr>
          <a:lstStyle>
            <a:lvl1pPr marL="0" indent="0" algn="ctr">
              <a:buNone/>
              <a:defRPr sz="1800"/>
            </a:lvl1pPr>
          </a:lstStyle>
          <a:p>
            <a:r>
              <a:rPr lang="en-US" err="1"/>
              <a:t>Indsæt</a:t>
            </a:r>
            <a:r>
              <a:rPr lang="en-US"/>
              <a:t> et </a:t>
            </a:r>
            <a:r>
              <a:rPr lang="en-US" err="1"/>
              <a:t>billede</a:t>
            </a:r>
            <a:r>
              <a:rPr lang="en-US"/>
              <a:t> her</a:t>
            </a:r>
          </a:p>
        </p:txBody>
      </p:sp>
      <p:sp>
        <p:nvSpPr>
          <p:cNvPr id="11" name="Rectangle 10"/>
          <p:cNvSpPr/>
          <p:nvPr userDrawn="1"/>
        </p:nvSpPr>
        <p:spPr>
          <a:xfrm>
            <a:off x="0" y="0"/>
            <a:ext cx="6072000" cy="6858000"/>
          </a:xfrm>
          <a:prstGeom prst="rect">
            <a:avLst/>
          </a:prstGeom>
          <a:solidFill>
            <a:srgbClr val="2B2F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1042861" y="1353824"/>
            <a:ext cx="4500000" cy="1414776"/>
          </a:xfrm>
        </p:spPr>
        <p:txBody>
          <a:bodyPr>
            <a:normAutofit/>
          </a:bodyPr>
          <a:lstStyle>
            <a:lvl1pPr marL="0" indent="0">
              <a:buNone/>
              <a:defRPr sz="4000" b="1">
                <a:solidFill>
                  <a:schemeClr val="bg1"/>
                </a:solidFill>
              </a:defRPr>
            </a:lvl1pPr>
          </a:lstStyle>
          <a:p>
            <a:pPr lvl="0"/>
            <a:r>
              <a:rPr lang="da-DK" noProof="0" dirty="0"/>
              <a:t>Overskrift</a:t>
            </a:r>
          </a:p>
        </p:txBody>
      </p:sp>
      <p:sp>
        <p:nvSpPr>
          <p:cNvPr id="9" name="Text Placeholder 8"/>
          <p:cNvSpPr>
            <a:spLocks noGrp="1"/>
          </p:cNvSpPr>
          <p:nvPr>
            <p:ph type="body" sz="quarter" idx="11" hasCustomPrompt="1"/>
          </p:nvPr>
        </p:nvSpPr>
        <p:spPr>
          <a:xfrm>
            <a:off x="1042861" y="2768600"/>
            <a:ext cx="4500000" cy="2905538"/>
          </a:xfrm>
        </p:spPr>
        <p:txBody>
          <a:bodyPr numCol="1" spcCol="720000">
            <a:normAutofit/>
          </a:bodyPr>
          <a:lstStyle>
            <a:lvl1pPr marL="0" indent="0">
              <a:buNone/>
              <a:defRPr sz="1400" baseline="0">
                <a:solidFill>
                  <a:schemeClr val="bg1"/>
                </a:solidFill>
              </a:defRPr>
            </a:lvl1pPr>
          </a:lstStyle>
          <a:p>
            <a:pPr lvl="0"/>
            <a:r>
              <a:rPr lang="da-DK" noProof="0" dirty="0"/>
              <a:t>Brødtekst</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E484088A-893B-7946-BA5A-AEED8654E266}" type="slidenum">
              <a:rPr lang="en-US" smtClean="0"/>
              <a:pPr/>
              <a:t>‹nr.›</a:t>
            </a:fld>
            <a:endParaRPr lang="en-US"/>
          </a:p>
        </p:txBody>
      </p:sp>
      <p:sp>
        <p:nvSpPr>
          <p:cNvPr id="16" name="TextBox 15"/>
          <p:cNvSpPr txBox="1"/>
          <p:nvPr userDrawn="1"/>
        </p:nvSpPr>
        <p:spPr>
          <a:xfrm>
            <a:off x="-2210404" y="2612503"/>
            <a:ext cx="2048892" cy="1200329"/>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side med tekst og stort billede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p>
        </p:txBody>
      </p:sp>
      <p:sp>
        <p:nvSpPr>
          <p:cNvPr id="12" name="TextBox 11"/>
          <p:cNvSpPr txBox="1"/>
          <p:nvPr userDrawn="1"/>
        </p:nvSpPr>
        <p:spPr>
          <a:xfrm>
            <a:off x="12268200" y="5263971"/>
            <a:ext cx="2278510" cy="156966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sz="1200" b="1" kern="1200" noProof="1">
                <a:solidFill>
                  <a:schemeClr val="bg1">
                    <a:lumMod val="50000"/>
                  </a:schemeClr>
                </a:solidFill>
                <a:latin typeface="+mn-lt"/>
                <a:ea typeface="Calibri" panose="020F0502020204030204" pitchFamily="34" charset="0"/>
                <a:cs typeface="Arial" panose="020B0604020202020204" pitchFamily="34" charset="0"/>
              </a:rPr>
              <a:t>Logo:</a:t>
            </a:r>
            <a:r>
              <a:rPr lang="da-DK" altLang="da-DK" sz="1200" b="0" kern="1200" baseline="0" noProof="1">
                <a:solidFill>
                  <a:schemeClr val="bg1">
                    <a:lumMod val="50000"/>
                  </a:schemeClr>
                </a:solidFill>
                <a:latin typeface="+mn-lt"/>
                <a:ea typeface="Calibri" panose="020F0502020204030204" pitchFamily="34" charset="0"/>
                <a:cs typeface="Arial" panose="020B0604020202020204" pitchFamily="34" charset="0"/>
              </a:rPr>
              <a:t> Logo bruges ikke på denne type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altLang="da-DK" sz="1200" b="0" kern="1200" baseline="0" noProof="1">
              <a:solidFill>
                <a:schemeClr val="bg1">
                  <a:lumMod val="50000"/>
                </a:schemeClr>
              </a:solidFill>
              <a:latin typeface="+mn-lt"/>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1" kern="1200" baseline="0" noProof="1">
                <a:solidFill>
                  <a:schemeClr val="bg1">
                    <a:lumMod val="50000"/>
                  </a:schemeClr>
                </a:solidFill>
                <a:latin typeface="+mn-lt"/>
                <a:ea typeface="Calibri" panose="020F0502020204030204" pitchFamily="34" charset="0"/>
                <a:cs typeface="Arial" panose="020B0604020202020204" pitchFamily="34" charset="0"/>
              </a:rPr>
              <a:t>Tip:</a:t>
            </a:r>
            <a:r>
              <a:rPr lang="da-DK" sz="1200" b="0" kern="1200" baseline="0" noProof="1">
                <a:solidFill>
                  <a:schemeClr val="bg1">
                    <a:lumMod val="50000"/>
                  </a:schemeClr>
                </a:solidFill>
                <a:latin typeface="+mn-lt"/>
                <a:ea typeface="Calibri" panose="020F0502020204030204" pitchFamily="34" charset="0"/>
                <a:cs typeface="Arial" panose="020B0604020202020204" pitchFamily="34" charset="0"/>
              </a:rPr>
              <a:t> Hvis du gerne vil bruge et logo, kan du kopiere det fra én af de skjulte sider og placere det her.</a:t>
            </a:r>
            <a:endParaRPr lang="en-US" sz="1200"/>
          </a:p>
        </p:txBody>
      </p:sp>
      <p:sp>
        <p:nvSpPr>
          <p:cNvPr id="13"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bg1"/>
                </a:solidFill>
              </a:defRPr>
            </a:lvl1pPr>
          </a:lstStyle>
          <a:p>
            <a:r>
              <a:rPr lang="en-US"/>
              <a:t>| Indsæt fodnote tekst her</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med venstrestillet billede">
    <p:spTree>
      <p:nvGrpSpPr>
        <p:cNvPr id="1" name=""/>
        <p:cNvGrpSpPr/>
        <p:nvPr/>
      </p:nvGrpSpPr>
      <p:grpSpPr>
        <a:xfrm>
          <a:off x="0" y="0"/>
          <a:ext cx="0" cy="0"/>
          <a:chOff x="0" y="0"/>
          <a:chExt cx="0" cy="0"/>
        </a:xfrm>
      </p:grpSpPr>
      <p:sp>
        <p:nvSpPr>
          <p:cNvPr id="6" name="Picture Placeholder 3"/>
          <p:cNvSpPr>
            <a:spLocks noGrp="1"/>
          </p:cNvSpPr>
          <p:nvPr>
            <p:ph type="pic" sz="quarter" idx="15" hasCustomPrompt="1"/>
          </p:nvPr>
        </p:nvSpPr>
        <p:spPr>
          <a:xfrm>
            <a:off x="0" y="0"/>
            <a:ext cx="6120000" cy="6858000"/>
          </a:xfrm>
        </p:spPr>
        <p:txBody>
          <a:bodyPr anchor="ctr">
            <a:normAutofit/>
          </a:bodyPr>
          <a:lstStyle>
            <a:lvl1pPr marL="0" indent="0" algn="ctr">
              <a:buNone/>
              <a:defRPr sz="1800"/>
            </a:lvl1pPr>
          </a:lstStyle>
          <a:p>
            <a:r>
              <a:rPr lang="en-US" err="1"/>
              <a:t>Indsæt</a:t>
            </a:r>
            <a:r>
              <a:rPr lang="en-US"/>
              <a:t> et </a:t>
            </a:r>
            <a:r>
              <a:rPr lang="en-US" err="1"/>
              <a:t>billede</a:t>
            </a:r>
            <a:r>
              <a:rPr lang="en-US"/>
              <a:t> her</a:t>
            </a:r>
          </a:p>
        </p:txBody>
      </p:sp>
      <p:sp>
        <p:nvSpPr>
          <p:cNvPr id="7" name="Text Placeholder 5"/>
          <p:cNvSpPr>
            <a:spLocks noGrp="1"/>
          </p:cNvSpPr>
          <p:nvPr>
            <p:ph type="body" sz="quarter" idx="10" hasCustomPrompt="1"/>
          </p:nvPr>
        </p:nvSpPr>
        <p:spPr>
          <a:xfrm>
            <a:off x="6649139" y="1353824"/>
            <a:ext cx="4500000" cy="1414776"/>
          </a:xfrm>
        </p:spPr>
        <p:txBody>
          <a:bodyPr>
            <a:normAutofit/>
          </a:bodyPr>
          <a:lstStyle>
            <a:lvl1pPr marL="0" indent="0" algn="l">
              <a:buNone/>
              <a:defRPr sz="4000" b="1">
                <a:solidFill>
                  <a:schemeClr val="tx1"/>
                </a:solidFill>
              </a:defRPr>
            </a:lvl1pPr>
          </a:lstStyle>
          <a:p>
            <a:pPr lvl="0"/>
            <a:r>
              <a:rPr lang="da-DK" noProof="0" dirty="0"/>
              <a:t>Overskrift</a:t>
            </a:r>
          </a:p>
        </p:txBody>
      </p:sp>
      <p:sp>
        <p:nvSpPr>
          <p:cNvPr id="8" name="Text Placeholder 8"/>
          <p:cNvSpPr>
            <a:spLocks noGrp="1"/>
          </p:cNvSpPr>
          <p:nvPr>
            <p:ph type="body" sz="quarter" idx="11" hasCustomPrompt="1"/>
          </p:nvPr>
        </p:nvSpPr>
        <p:spPr>
          <a:xfrm>
            <a:off x="6649139" y="2768600"/>
            <a:ext cx="4500000" cy="2905538"/>
          </a:xfrm>
        </p:spPr>
        <p:txBody>
          <a:bodyPr numCol="1" spcCol="720000">
            <a:normAutofit/>
          </a:bodyPr>
          <a:lstStyle>
            <a:lvl1pPr marL="0" indent="0" algn="l">
              <a:buNone/>
              <a:defRPr sz="1400" baseline="0">
                <a:solidFill>
                  <a:schemeClr val="tx1"/>
                </a:solidFill>
              </a:defRPr>
            </a:lvl1pPr>
          </a:lstStyle>
          <a:p>
            <a:pPr lvl="0"/>
            <a:r>
              <a:rPr lang="da-DK" noProof="0" dirty="0"/>
              <a:t>Brødtekst</a:t>
            </a:r>
          </a:p>
        </p:txBody>
      </p:sp>
      <p:sp>
        <p:nvSpPr>
          <p:cNvPr id="9" name="Donut 8"/>
          <p:cNvSpPr/>
          <p:nvPr userDrawn="1"/>
        </p:nvSpPr>
        <p:spPr>
          <a:xfrm>
            <a:off x="-10655300" y="-12804434"/>
            <a:ext cx="28448000" cy="29022334"/>
          </a:xfrm>
          <a:prstGeom prst="donut">
            <a:avLst/>
          </a:prstGeom>
          <a:solidFill>
            <a:srgbClr val="E7E7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091"/>
            <a:ext cx="2880000" cy="201057"/>
          </a:xfrm>
          <a:prstGeom prst="rect">
            <a:avLst/>
          </a:prstGeom>
        </p:spPr>
      </p:pic>
      <p:sp>
        <p:nvSpPr>
          <p:cNvPr id="15" name="TextBox 14"/>
          <p:cNvSpPr txBox="1"/>
          <p:nvPr userDrawn="1"/>
        </p:nvSpPr>
        <p:spPr>
          <a:xfrm>
            <a:off x="-2210404" y="2612503"/>
            <a:ext cx="2048892" cy="1200329"/>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side med billede og tekst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p>
        </p:txBody>
      </p:sp>
      <p:sp>
        <p:nvSpPr>
          <p:cNvPr id="12" name="TextBox 11"/>
          <p:cNvSpPr txBox="1"/>
          <p:nvPr userDrawn="1"/>
        </p:nvSpPr>
        <p:spPr>
          <a:xfrm>
            <a:off x="-2210404" y="5825603"/>
            <a:ext cx="2048892" cy="1015663"/>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OBS:</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Sidefoden kan ikke vises på denne sidetype, da billedet altid vil placere sig oven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på</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sidefoden.</a:t>
            </a:r>
          </a:p>
        </p:txBody>
      </p:sp>
    </p:spTree>
    <p:extLst>
      <p:ext uri="{BB962C8B-B14F-4D97-AF65-F5344CB8AC3E}">
        <p14:creationId xmlns:p14="http://schemas.microsoft.com/office/powerpoint/2010/main" val="1401240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med venstrestillet billede - blå">
    <p:spTree>
      <p:nvGrpSpPr>
        <p:cNvPr id="1" name=""/>
        <p:cNvGrpSpPr/>
        <p:nvPr/>
      </p:nvGrpSpPr>
      <p:grpSpPr>
        <a:xfrm>
          <a:off x="0" y="0"/>
          <a:ext cx="0" cy="0"/>
          <a:chOff x="0" y="0"/>
          <a:chExt cx="0" cy="0"/>
        </a:xfrm>
      </p:grpSpPr>
      <p:sp>
        <p:nvSpPr>
          <p:cNvPr id="11" name="Rectangle 10"/>
          <p:cNvSpPr/>
          <p:nvPr userDrawn="1"/>
        </p:nvSpPr>
        <p:spPr>
          <a:xfrm>
            <a:off x="6120000" y="0"/>
            <a:ext cx="6072000" cy="6858000"/>
          </a:xfrm>
          <a:prstGeom prst="rect">
            <a:avLst/>
          </a:prstGeom>
          <a:solidFill>
            <a:srgbClr val="2B2F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5" hasCustomPrompt="1"/>
          </p:nvPr>
        </p:nvSpPr>
        <p:spPr>
          <a:xfrm>
            <a:off x="0" y="0"/>
            <a:ext cx="6120000" cy="6858000"/>
          </a:xfrm>
        </p:spPr>
        <p:txBody>
          <a:bodyPr anchor="ctr">
            <a:normAutofit/>
          </a:bodyPr>
          <a:lstStyle>
            <a:lvl1pPr marL="0" indent="0" algn="ctr">
              <a:buNone/>
              <a:defRPr sz="1800"/>
            </a:lvl1pPr>
          </a:lstStyle>
          <a:p>
            <a:r>
              <a:rPr lang="en-US" err="1"/>
              <a:t>Indsæt</a:t>
            </a:r>
            <a:r>
              <a:rPr lang="en-US"/>
              <a:t> et </a:t>
            </a:r>
            <a:r>
              <a:rPr lang="en-US" err="1"/>
              <a:t>billede</a:t>
            </a:r>
            <a:r>
              <a:rPr lang="en-US"/>
              <a:t> her</a:t>
            </a:r>
          </a:p>
        </p:txBody>
      </p:sp>
      <p:sp>
        <p:nvSpPr>
          <p:cNvPr id="6" name="Text Placeholder 5"/>
          <p:cNvSpPr>
            <a:spLocks noGrp="1"/>
          </p:cNvSpPr>
          <p:nvPr>
            <p:ph type="body" sz="quarter" idx="10" hasCustomPrompt="1"/>
          </p:nvPr>
        </p:nvSpPr>
        <p:spPr>
          <a:xfrm>
            <a:off x="6649139" y="1353824"/>
            <a:ext cx="4500000" cy="1414776"/>
          </a:xfrm>
        </p:spPr>
        <p:txBody>
          <a:bodyPr>
            <a:normAutofit/>
          </a:bodyPr>
          <a:lstStyle>
            <a:lvl1pPr marL="0" indent="0" algn="l">
              <a:buNone/>
              <a:defRPr sz="4000" b="1">
                <a:solidFill>
                  <a:schemeClr val="bg1"/>
                </a:solidFill>
              </a:defRPr>
            </a:lvl1pPr>
          </a:lstStyle>
          <a:p>
            <a:pPr lvl="0"/>
            <a:r>
              <a:rPr lang="da-DK" noProof="0" dirty="0"/>
              <a:t>Overskrift</a:t>
            </a:r>
          </a:p>
        </p:txBody>
      </p:sp>
      <p:sp>
        <p:nvSpPr>
          <p:cNvPr id="9" name="Text Placeholder 8"/>
          <p:cNvSpPr>
            <a:spLocks noGrp="1"/>
          </p:cNvSpPr>
          <p:nvPr>
            <p:ph type="body" sz="quarter" idx="11" hasCustomPrompt="1"/>
          </p:nvPr>
        </p:nvSpPr>
        <p:spPr>
          <a:xfrm>
            <a:off x="6649139" y="2768600"/>
            <a:ext cx="4500000" cy="2905538"/>
          </a:xfrm>
        </p:spPr>
        <p:txBody>
          <a:bodyPr numCol="1" spcCol="720000">
            <a:normAutofit/>
          </a:bodyPr>
          <a:lstStyle>
            <a:lvl1pPr marL="0" indent="0" algn="l">
              <a:buNone/>
              <a:defRPr sz="1400" baseline="0">
                <a:solidFill>
                  <a:schemeClr val="bg1"/>
                </a:solidFill>
              </a:defRPr>
            </a:lvl1pPr>
          </a:lstStyle>
          <a:p>
            <a:pPr lvl="0"/>
            <a:r>
              <a:rPr lang="da-DK" noProof="0" dirty="0"/>
              <a:t>Brødtekst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182"/>
            <a:ext cx="2878703" cy="200966"/>
          </a:xfrm>
          <a:prstGeom prst="rect">
            <a:avLst/>
          </a:prstGeom>
        </p:spPr>
      </p:pic>
      <p:sp>
        <p:nvSpPr>
          <p:cNvPr id="16" name="TextBox 15"/>
          <p:cNvSpPr txBox="1"/>
          <p:nvPr userDrawn="1"/>
        </p:nvSpPr>
        <p:spPr>
          <a:xfrm>
            <a:off x="-2210404" y="2612503"/>
            <a:ext cx="2048892" cy="1200329"/>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side med billede og tekst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p>
        </p:txBody>
      </p:sp>
      <p:sp>
        <p:nvSpPr>
          <p:cNvPr id="13" name="TextBox 12"/>
          <p:cNvSpPr txBox="1"/>
          <p:nvPr userDrawn="1"/>
        </p:nvSpPr>
        <p:spPr>
          <a:xfrm>
            <a:off x="-2210404" y="5825603"/>
            <a:ext cx="2048892" cy="1015663"/>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OBS:</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Sidefoden kan ikke vises på denne sidetype, da billedet altid vil placere sig oven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på</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sidefoden.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med to billeder">
    <p:spTree>
      <p:nvGrpSpPr>
        <p:cNvPr id="1" name=""/>
        <p:cNvGrpSpPr/>
        <p:nvPr/>
      </p:nvGrpSpPr>
      <p:grpSpPr>
        <a:xfrm>
          <a:off x="0" y="0"/>
          <a:ext cx="0" cy="0"/>
          <a:chOff x="0" y="0"/>
          <a:chExt cx="0" cy="0"/>
        </a:xfrm>
      </p:grpSpPr>
      <p:sp>
        <p:nvSpPr>
          <p:cNvPr id="6" name="Picture Placeholder 3"/>
          <p:cNvSpPr>
            <a:spLocks noGrp="1"/>
          </p:cNvSpPr>
          <p:nvPr>
            <p:ph type="pic" sz="quarter" idx="15" hasCustomPrompt="1"/>
          </p:nvPr>
        </p:nvSpPr>
        <p:spPr>
          <a:xfrm>
            <a:off x="0" y="0"/>
            <a:ext cx="6120000" cy="2971800"/>
          </a:xfrm>
        </p:spPr>
        <p:txBody>
          <a:bodyPr anchor="ctr">
            <a:normAutofit/>
          </a:bodyPr>
          <a:lstStyle>
            <a:lvl1pPr marL="0" indent="0" algn="ctr">
              <a:buNone/>
              <a:defRPr sz="1800"/>
            </a:lvl1pPr>
          </a:lstStyle>
          <a:p>
            <a:r>
              <a:rPr lang="en-US" err="1"/>
              <a:t>Indsæt</a:t>
            </a:r>
            <a:r>
              <a:rPr lang="en-US"/>
              <a:t> et </a:t>
            </a:r>
            <a:r>
              <a:rPr lang="en-US" err="1"/>
              <a:t>billede</a:t>
            </a:r>
            <a:r>
              <a:rPr lang="en-US"/>
              <a:t> her</a:t>
            </a:r>
          </a:p>
        </p:txBody>
      </p:sp>
      <p:sp>
        <p:nvSpPr>
          <p:cNvPr id="7" name="Text Placeholder 5"/>
          <p:cNvSpPr>
            <a:spLocks noGrp="1"/>
          </p:cNvSpPr>
          <p:nvPr>
            <p:ph type="body" sz="quarter" idx="10" hasCustomPrompt="1"/>
          </p:nvPr>
        </p:nvSpPr>
        <p:spPr>
          <a:xfrm>
            <a:off x="1042987" y="3385824"/>
            <a:ext cx="7200000" cy="1143000"/>
          </a:xfrm>
        </p:spPr>
        <p:txBody>
          <a:bodyPr>
            <a:normAutofit/>
          </a:bodyPr>
          <a:lstStyle>
            <a:lvl1pPr marL="0" indent="0" algn="l">
              <a:buNone/>
              <a:defRPr sz="4000" b="1">
                <a:solidFill>
                  <a:schemeClr val="tx1"/>
                </a:solidFill>
              </a:defRPr>
            </a:lvl1pPr>
          </a:lstStyle>
          <a:p>
            <a:pPr lvl="0"/>
            <a:r>
              <a:rPr lang="da-DK" noProof="0" dirty="0"/>
              <a:t>Overskrift</a:t>
            </a:r>
          </a:p>
        </p:txBody>
      </p:sp>
      <p:sp>
        <p:nvSpPr>
          <p:cNvPr id="8" name="Text Placeholder 8"/>
          <p:cNvSpPr>
            <a:spLocks noGrp="1"/>
          </p:cNvSpPr>
          <p:nvPr>
            <p:ph type="body" sz="quarter" idx="11" hasCustomPrompt="1"/>
          </p:nvPr>
        </p:nvSpPr>
        <p:spPr>
          <a:xfrm>
            <a:off x="1042989" y="4528824"/>
            <a:ext cx="7199998" cy="1499802"/>
          </a:xfrm>
        </p:spPr>
        <p:txBody>
          <a:bodyPr numCol="1" spcCol="720000">
            <a:normAutofit/>
          </a:bodyPr>
          <a:lstStyle>
            <a:lvl1pPr marL="0" indent="0" algn="l">
              <a:buNone/>
              <a:defRPr sz="1400" baseline="0">
                <a:solidFill>
                  <a:schemeClr val="tx1"/>
                </a:solidFill>
              </a:defRPr>
            </a:lvl1pPr>
          </a:lstStyle>
          <a:p>
            <a:pPr lvl="0"/>
            <a:r>
              <a:rPr lang="da-DK" noProof="0" dirty="0"/>
              <a:t>Brødtekst (en kolonne)</a:t>
            </a:r>
          </a:p>
        </p:txBody>
      </p:sp>
      <p:sp>
        <p:nvSpPr>
          <p:cNvPr id="9" name="Picture Placeholder 3"/>
          <p:cNvSpPr>
            <a:spLocks noGrp="1"/>
          </p:cNvSpPr>
          <p:nvPr>
            <p:ph type="pic" sz="quarter" idx="16" hasCustomPrompt="1"/>
          </p:nvPr>
        </p:nvSpPr>
        <p:spPr>
          <a:xfrm>
            <a:off x="6072000" y="0"/>
            <a:ext cx="6120000" cy="2971800"/>
          </a:xfrm>
        </p:spPr>
        <p:txBody>
          <a:bodyPr anchor="ctr">
            <a:normAutofit/>
          </a:bodyPr>
          <a:lstStyle>
            <a:lvl1pPr marL="0" indent="0" algn="ctr">
              <a:buNone/>
              <a:defRPr sz="1800"/>
            </a:lvl1pPr>
          </a:lstStyle>
          <a:p>
            <a:r>
              <a:rPr lang="en-US" err="1"/>
              <a:t>Indsæt</a:t>
            </a:r>
            <a:r>
              <a:rPr lang="en-US"/>
              <a:t> et </a:t>
            </a:r>
            <a:r>
              <a:rPr lang="en-US" err="1"/>
              <a:t>billede</a:t>
            </a:r>
            <a:r>
              <a:rPr lang="en-US"/>
              <a:t> her</a:t>
            </a:r>
          </a:p>
        </p:txBody>
      </p:sp>
      <p:sp>
        <p:nvSpPr>
          <p:cNvPr id="10" name="Donut 9"/>
          <p:cNvSpPr/>
          <p:nvPr userDrawn="1"/>
        </p:nvSpPr>
        <p:spPr>
          <a:xfrm>
            <a:off x="-11785600" y="-12804434"/>
            <a:ext cx="28448000" cy="29022334"/>
          </a:xfrm>
          <a:prstGeom prst="donut">
            <a:avLst/>
          </a:prstGeom>
          <a:solidFill>
            <a:srgbClr val="E7E7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091"/>
            <a:ext cx="2880000" cy="201057"/>
          </a:xfrm>
          <a:prstGeom prst="rect">
            <a:avLst/>
          </a:prstGeom>
        </p:spPr>
      </p:pic>
      <p:sp>
        <p:nvSpPr>
          <p:cNvPr id="13" name="Slide Number Placeholder 12"/>
          <p:cNvSpPr>
            <a:spLocks noGrp="1"/>
          </p:cNvSpPr>
          <p:nvPr>
            <p:ph type="sldNum" sz="quarter" idx="18"/>
          </p:nvPr>
        </p:nvSpPr>
        <p:spPr/>
        <p:txBody>
          <a:bodyPr/>
          <a:lstStyle/>
          <a:p>
            <a:fld id="{E484088A-893B-7946-BA5A-AEED8654E266}" type="slidenum">
              <a:rPr lang="en-US" smtClean="0"/>
              <a:pPr/>
              <a:t>‹nr.›</a:t>
            </a:fld>
            <a:endParaRPr lang="en-US"/>
          </a:p>
        </p:txBody>
      </p:sp>
      <p:sp>
        <p:nvSpPr>
          <p:cNvPr id="17" name="TextBox 16"/>
          <p:cNvSpPr txBox="1"/>
          <p:nvPr userDrawn="1"/>
        </p:nvSpPr>
        <p:spPr>
          <a:xfrm>
            <a:off x="-2210404" y="2612503"/>
            <a:ext cx="2048892" cy="1200329"/>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side med to billeder og tekst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Prøv at holde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1</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linje.</a:t>
            </a:r>
          </a:p>
        </p:txBody>
      </p:sp>
      <p:sp>
        <p:nvSpPr>
          <p:cNvPr id="12"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tx1"/>
                </a:solidFill>
              </a:defRPr>
            </a:lvl1pPr>
          </a:lstStyle>
          <a:p>
            <a:r>
              <a:rPr lang="en-US"/>
              <a:t>| </a:t>
            </a:r>
            <a:r>
              <a:rPr lang="en-US" err="1"/>
              <a:t>Indsæt</a:t>
            </a:r>
            <a:r>
              <a:rPr lang="en-US"/>
              <a:t> </a:t>
            </a:r>
            <a:r>
              <a:rPr lang="en-US" err="1"/>
              <a:t>fodnote</a:t>
            </a:r>
            <a:r>
              <a:rPr lang="en-US"/>
              <a:t> </a:t>
            </a:r>
            <a:r>
              <a:rPr lang="en-US" err="1"/>
              <a:t>tekst</a:t>
            </a:r>
            <a:r>
              <a:rPr lang="en-US"/>
              <a:t> her</a:t>
            </a:r>
          </a:p>
        </p:txBody>
      </p:sp>
    </p:spTree>
    <p:extLst>
      <p:ext uri="{BB962C8B-B14F-4D97-AF65-F5344CB8AC3E}">
        <p14:creationId xmlns:p14="http://schemas.microsoft.com/office/powerpoint/2010/main" val="1265709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d to billeder - blå">
    <p:spTree>
      <p:nvGrpSpPr>
        <p:cNvPr id="1" name=""/>
        <p:cNvGrpSpPr/>
        <p:nvPr/>
      </p:nvGrpSpPr>
      <p:grpSpPr>
        <a:xfrm>
          <a:off x="0" y="0"/>
          <a:ext cx="0" cy="0"/>
          <a:chOff x="0" y="0"/>
          <a:chExt cx="0" cy="0"/>
        </a:xfrm>
      </p:grpSpPr>
      <p:sp>
        <p:nvSpPr>
          <p:cNvPr id="11" name="Rectangle 10"/>
          <p:cNvSpPr/>
          <p:nvPr userDrawn="1"/>
        </p:nvSpPr>
        <p:spPr>
          <a:xfrm>
            <a:off x="0" y="2971800"/>
            <a:ext cx="12192000" cy="3886200"/>
          </a:xfrm>
          <a:prstGeom prst="rect">
            <a:avLst/>
          </a:prstGeom>
          <a:solidFill>
            <a:srgbClr val="2B2F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5" hasCustomPrompt="1"/>
          </p:nvPr>
        </p:nvSpPr>
        <p:spPr>
          <a:xfrm>
            <a:off x="0" y="0"/>
            <a:ext cx="6120000" cy="2971800"/>
          </a:xfrm>
        </p:spPr>
        <p:txBody>
          <a:bodyPr anchor="ctr">
            <a:normAutofit/>
          </a:bodyPr>
          <a:lstStyle>
            <a:lvl1pPr marL="0" indent="0" algn="ctr">
              <a:buNone/>
              <a:defRPr sz="1800"/>
            </a:lvl1pPr>
          </a:lstStyle>
          <a:p>
            <a:r>
              <a:rPr lang="en-US" err="1"/>
              <a:t>Indsæt</a:t>
            </a:r>
            <a:r>
              <a:rPr lang="en-US"/>
              <a:t> et </a:t>
            </a:r>
            <a:r>
              <a:rPr lang="en-US" err="1"/>
              <a:t>billede</a:t>
            </a:r>
            <a:r>
              <a:rPr lang="en-US"/>
              <a:t> her</a:t>
            </a:r>
          </a:p>
        </p:txBody>
      </p:sp>
      <p:sp>
        <p:nvSpPr>
          <p:cNvPr id="6" name="Text Placeholder 5"/>
          <p:cNvSpPr>
            <a:spLocks noGrp="1"/>
          </p:cNvSpPr>
          <p:nvPr>
            <p:ph type="body" sz="quarter" idx="10" hasCustomPrompt="1"/>
          </p:nvPr>
        </p:nvSpPr>
        <p:spPr>
          <a:xfrm>
            <a:off x="1042989" y="3385824"/>
            <a:ext cx="7200000" cy="1143000"/>
          </a:xfrm>
        </p:spPr>
        <p:txBody>
          <a:bodyPr>
            <a:normAutofit/>
          </a:bodyPr>
          <a:lstStyle>
            <a:lvl1pPr marL="0" indent="0" algn="l">
              <a:buNone/>
              <a:defRPr sz="4000" b="1">
                <a:solidFill>
                  <a:schemeClr val="bg1"/>
                </a:solidFill>
              </a:defRPr>
            </a:lvl1pPr>
          </a:lstStyle>
          <a:p>
            <a:pPr lvl="0"/>
            <a:r>
              <a:rPr lang="da-DK" noProof="0" dirty="0"/>
              <a:t>Overskrift</a:t>
            </a:r>
          </a:p>
        </p:txBody>
      </p:sp>
      <p:sp>
        <p:nvSpPr>
          <p:cNvPr id="9" name="Text Placeholder 8"/>
          <p:cNvSpPr>
            <a:spLocks noGrp="1"/>
          </p:cNvSpPr>
          <p:nvPr>
            <p:ph type="body" sz="quarter" idx="11" hasCustomPrompt="1"/>
          </p:nvPr>
        </p:nvSpPr>
        <p:spPr>
          <a:xfrm>
            <a:off x="1042989" y="4528824"/>
            <a:ext cx="7200000" cy="1499802"/>
          </a:xfrm>
        </p:spPr>
        <p:txBody>
          <a:bodyPr numCol="1" spcCol="720000">
            <a:normAutofit/>
          </a:bodyPr>
          <a:lstStyle>
            <a:lvl1pPr marL="0" indent="0" algn="l">
              <a:buNone/>
              <a:defRPr sz="1400" baseline="0">
                <a:solidFill>
                  <a:schemeClr val="bg1"/>
                </a:solidFill>
              </a:defRPr>
            </a:lvl1pPr>
          </a:lstStyle>
          <a:p>
            <a:pPr lvl="0"/>
            <a:r>
              <a:rPr lang="da-DK" noProof="0" dirty="0"/>
              <a:t>Brødtekst</a:t>
            </a:r>
          </a:p>
        </p:txBody>
      </p:sp>
      <p:sp>
        <p:nvSpPr>
          <p:cNvPr id="12" name="Picture Placeholder 3"/>
          <p:cNvSpPr>
            <a:spLocks noGrp="1"/>
          </p:cNvSpPr>
          <p:nvPr>
            <p:ph type="pic" sz="quarter" idx="16" hasCustomPrompt="1"/>
          </p:nvPr>
        </p:nvSpPr>
        <p:spPr>
          <a:xfrm>
            <a:off x="6072000" y="0"/>
            <a:ext cx="6120000" cy="2971800"/>
          </a:xfrm>
        </p:spPr>
        <p:txBody>
          <a:bodyPr anchor="ctr">
            <a:normAutofit/>
          </a:bodyPr>
          <a:lstStyle>
            <a:lvl1pPr marL="0" indent="0" algn="ctr">
              <a:buNone/>
              <a:defRPr sz="1800"/>
            </a:lvl1pPr>
          </a:lstStyle>
          <a:p>
            <a:r>
              <a:rPr lang="en-US" err="1"/>
              <a:t>Indsæt</a:t>
            </a:r>
            <a:r>
              <a:rPr lang="en-US"/>
              <a:t> et </a:t>
            </a:r>
            <a:r>
              <a:rPr lang="en-US" err="1"/>
              <a:t>billede</a:t>
            </a:r>
            <a:r>
              <a:rPr lang="en-US"/>
              <a:t> her</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182"/>
            <a:ext cx="2878703" cy="200966"/>
          </a:xfrm>
          <a:prstGeom prst="rect">
            <a:avLst/>
          </a:prstGeom>
        </p:spPr>
      </p:pic>
      <p:sp>
        <p:nvSpPr>
          <p:cNvPr id="3" name="Slide Number Placeholder 2"/>
          <p:cNvSpPr>
            <a:spLocks noGrp="1"/>
          </p:cNvSpPr>
          <p:nvPr>
            <p:ph type="sldNum" sz="quarter" idx="18"/>
          </p:nvPr>
        </p:nvSpPr>
        <p:spPr/>
        <p:txBody>
          <a:bodyPr/>
          <a:lstStyle>
            <a:lvl1pPr>
              <a:defRPr>
                <a:solidFill>
                  <a:schemeClr val="bg1"/>
                </a:solidFill>
              </a:defRPr>
            </a:lvl1pPr>
          </a:lstStyle>
          <a:p>
            <a:fld id="{E484088A-893B-7946-BA5A-AEED8654E266}" type="slidenum">
              <a:rPr lang="en-US" smtClean="0"/>
              <a:pPr/>
              <a:t>‹nr.›</a:t>
            </a:fld>
            <a:endParaRPr lang="en-US"/>
          </a:p>
        </p:txBody>
      </p:sp>
      <p:sp>
        <p:nvSpPr>
          <p:cNvPr id="17" name="TextBox 16"/>
          <p:cNvSpPr txBox="1"/>
          <p:nvPr userDrawn="1"/>
        </p:nvSpPr>
        <p:spPr>
          <a:xfrm>
            <a:off x="-2210404" y="2612503"/>
            <a:ext cx="2048892" cy="1200329"/>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side med to billeder og tekst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Prøv at holde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1</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linje.</a:t>
            </a:r>
          </a:p>
        </p:txBody>
      </p:sp>
      <p:sp>
        <p:nvSpPr>
          <p:cNvPr id="14"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bg1"/>
                </a:solidFill>
              </a:defRPr>
            </a:lvl1pPr>
          </a:lstStyle>
          <a:p>
            <a:r>
              <a:rPr lang="en-US"/>
              <a:t>| Indsæt fodnote tekst her</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med graf">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042861" y="1353824"/>
            <a:ext cx="4500000" cy="1414776"/>
          </a:xfrm>
        </p:spPr>
        <p:txBody>
          <a:bodyPr>
            <a:normAutofit/>
          </a:bodyPr>
          <a:lstStyle>
            <a:lvl1pPr marL="0" indent="0">
              <a:buNone/>
              <a:defRPr sz="4000" b="1">
                <a:solidFill>
                  <a:schemeClr val="tx1"/>
                </a:solidFill>
              </a:defRPr>
            </a:lvl1pPr>
          </a:lstStyle>
          <a:p>
            <a:pPr lvl="0"/>
            <a:r>
              <a:rPr lang="da-DK" noProof="0" dirty="0"/>
              <a:t>Overskrift</a:t>
            </a:r>
          </a:p>
        </p:txBody>
      </p:sp>
      <p:sp>
        <p:nvSpPr>
          <p:cNvPr id="7" name="Text Placeholder 8"/>
          <p:cNvSpPr>
            <a:spLocks noGrp="1"/>
          </p:cNvSpPr>
          <p:nvPr>
            <p:ph type="body" sz="quarter" idx="11" hasCustomPrompt="1"/>
          </p:nvPr>
        </p:nvSpPr>
        <p:spPr>
          <a:xfrm>
            <a:off x="1042861" y="2768600"/>
            <a:ext cx="4500000" cy="2905538"/>
          </a:xfrm>
        </p:spPr>
        <p:txBody>
          <a:bodyPr numCol="1" spcCol="720000">
            <a:normAutofit/>
          </a:bodyPr>
          <a:lstStyle>
            <a:lvl1pPr marL="0" indent="0">
              <a:buNone/>
              <a:defRPr sz="1400" baseline="0">
                <a:solidFill>
                  <a:schemeClr val="tx1"/>
                </a:solidFill>
              </a:defRPr>
            </a:lvl1pPr>
          </a:lstStyle>
          <a:p>
            <a:pPr lvl="0"/>
            <a:r>
              <a:rPr lang="da-DK" noProof="0" dirty="0"/>
              <a:t>Brødtekst</a:t>
            </a:r>
          </a:p>
        </p:txBody>
      </p:sp>
      <p:sp>
        <p:nvSpPr>
          <p:cNvPr id="9" name="Chart Placeholder 8"/>
          <p:cNvSpPr>
            <a:spLocks noGrp="1"/>
          </p:cNvSpPr>
          <p:nvPr>
            <p:ph type="chart" sz="quarter" idx="12" hasCustomPrompt="1"/>
          </p:nvPr>
        </p:nvSpPr>
        <p:spPr>
          <a:xfrm>
            <a:off x="6362700" y="1353824"/>
            <a:ext cx="4381500" cy="4320314"/>
          </a:xfrm>
        </p:spPr>
        <p:txBody>
          <a:bodyPr anchor="ctr">
            <a:normAutofit/>
          </a:bodyPr>
          <a:lstStyle>
            <a:lvl1pPr marL="0" indent="0" algn="ctr">
              <a:buNone/>
              <a:defRPr sz="1800"/>
            </a:lvl1pPr>
          </a:lstStyle>
          <a:p>
            <a:r>
              <a:rPr lang="en-US" dirty="0" err="1"/>
              <a:t>Indsæt</a:t>
            </a:r>
            <a:r>
              <a:rPr lang="en-US" dirty="0"/>
              <a:t> en </a:t>
            </a:r>
            <a:r>
              <a:rPr lang="en-US" dirty="0" err="1"/>
              <a:t>graf</a:t>
            </a:r>
            <a:r>
              <a:rPr lang="en-US" dirty="0"/>
              <a:t> her</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091"/>
            <a:ext cx="2880000" cy="201057"/>
          </a:xfrm>
          <a:prstGeom prst="rect">
            <a:avLst/>
          </a:prstGeom>
        </p:spPr>
      </p:pic>
      <p:sp>
        <p:nvSpPr>
          <p:cNvPr id="12" name="Slide Number Placeholder 11"/>
          <p:cNvSpPr>
            <a:spLocks noGrp="1"/>
          </p:cNvSpPr>
          <p:nvPr>
            <p:ph type="sldNum" sz="quarter" idx="14"/>
          </p:nvPr>
        </p:nvSpPr>
        <p:spPr/>
        <p:txBody>
          <a:bodyPr/>
          <a:lstStyle/>
          <a:p>
            <a:fld id="{E484088A-893B-7946-BA5A-AEED8654E266}" type="slidenum">
              <a:rPr lang="en-US" smtClean="0"/>
              <a:pPr/>
              <a:t>‹nr.›</a:t>
            </a:fld>
            <a:endParaRPr lang="en-US"/>
          </a:p>
        </p:txBody>
      </p:sp>
      <p:sp>
        <p:nvSpPr>
          <p:cNvPr id="15" name="TextBox 14"/>
          <p:cNvSpPr txBox="1"/>
          <p:nvPr userDrawn="1"/>
        </p:nvSpPr>
        <p:spPr>
          <a:xfrm>
            <a:off x="-2590800" y="2633731"/>
            <a:ext cx="2429288" cy="1200329"/>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side med tekst og graf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på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max 2 linjer.</a:t>
            </a:r>
          </a:p>
        </p:txBody>
      </p:sp>
      <p:pic>
        <p:nvPicPr>
          <p:cNvPr id="3" name="Picture 2"/>
          <p:cNvPicPr>
            <a:picLocks noChangeAspect="1"/>
          </p:cNvPicPr>
          <p:nvPr userDrawn="1"/>
        </p:nvPicPr>
        <p:blipFill>
          <a:blip r:embed="rId3"/>
          <a:stretch>
            <a:fillRect/>
          </a:stretch>
        </p:blipFill>
        <p:spPr>
          <a:xfrm>
            <a:off x="12414789" y="2929781"/>
            <a:ext cx="1749299" cy="1168400"/>
          </a:xfrm>
          <a:prstGeom prst="rect">
            <a:avLst/>
          </a:prstGeom>
        </p:spPr>
      </p:pic>
      <p:sp>
        <p:nvSpPr>
          <p:cNvPr id="4" name="TextBox 3"/>
          <p:cNvSpPr txBox="1"/>
          <p:nvPr userDrawn="1"/>
        </p:nvSpPr>
        <p:spPr>
          <a:xfrm>
            <a:off x="12252261" y="4711222"/>
            <a:ext cx="2987739" cy="101566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Når grafen er lavet, kan du indsætte ekstra elementer, f.eks. overskrift til grafen og graf-forklaringer (vist som farvede cirkler i eksemplet).</a:t>
            </a:r>
          </a:p>
        </p:txBody>
      </p:sp>
      <p:sp>
        <p:nvSpPr>
          <p:cNvPr id="16" name="TextBox 15"/>
          <p:cNvSpPr txBox="1"/>
          <p:nvPr userDrawn="1"/>
        </p:nvSpPr>
        <p:spPr>
          <a:xfrm>
            <a:off x="12252261" y="0"/>
            <a:ext cx="2746788" cy="4524315"/>
          </a:xfrm>
          <a:prstGeom prst="rect">
            <a:avLst/>
          </a:prstGeom>
          <a:noFill/>
        </p:spPr>
        <p:txBody>
          <a:bodyPr wrap="square" rtlCol="0">
            <a:spAutoFit/>
          </a:bodyPr>
          <a:lstStyle/>
          <a:p>
            <a:pPr algn="l"/>
            <a:r>
              <a:rPr lang="da-DK" sz="1200" b="1" kern="1200" noProof="0">
                <a:solidFill>
                  <a:schemeClr val="bg1">
                    <a:lumMod val="50000"/>
                  </a:schemeClr>
                </a:solidFill>
                <a:latin typeface="+mn-lt"/>
                <a:ea typeface="Calibri" panose="020F0502020204030204" pitchFamily="34" charset="0"/>
                <a:cs typeface="Arial" panose="020B0604020202020204" pitchFamily="34" charset="0"/>
              </a:rPr>
              <a:t>OBS:</a:t>
            </a: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For at lave en graf, skal du bruge Excel. Det åbner automatisk, når du klikker på ikonet </a:t>
            </a: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Indsæt en graf her</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a:t>
            </a:r>
          </a:p>
          <a:p>
            <a:pPr algn="l"/>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l"/>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l"/>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Grafen får automatisk de rigtige farver ud fra denne rækkefølge:</a:t>
            </a:r>
          </a:p>
          <a:p>
            <a:pPr algn="l"/>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l"/>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1: Blå</a:t>
            </a:r>
          </a:p>
          <a:p>
            <a:pPr algn="l"/>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2: Rød</a:t>
            </a:r>
          </a:p>
          <a:p>
            <a:pPr algn="l"/>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3: Grå</a:t>
            </a:r>
          </a:p>
          <a:p>
            <a:pPr algn="l"/>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4: Grøn </a:t>
            </a:r>
          </a:p>
          <a:p>
            <a:pPr algn="l"/>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5: Gul </a:t>
            </a:r>
          </a:p>
          <a:p>
            <a:pPr algn="l"/>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6: Grå</a:t>
            </a:r>
          </a:p>
          <a:p>
            <a:pPr algn="l"/>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l"/>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l"/>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l"/>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l"/>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l"/>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l"/>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l"/>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l"/>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a:t>
            </a: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p:txBody>
      </p:sp>
      <p:sp>
        <p:nvSpPr>
          <p:cNvPr id="13"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tx1"/>
                </a:solidFill>
              </a:defRPr>
            </a:lvl1pPr>
          </a:lstStyle>
          <a:p>
            <a:r>
              <a:rPr lang="en-US"/>
              <a:t>| </a:t>
            </a:r>
            <a:r>
              <a:rPr lang="en-US" err="1"/>
              <a:t>Indsæt</a:t>
            </a:r>
            <a:r>
              <a:rPr lang="en-US"/>
              <a:t> </a:t>
            </a:r>
            <a:r>
              <a:rPr lang="en-US" err="1"/>
              <a:t>fodnote</a:t>
            </a:r>
            <a:r>
              <a:rPr lang="en-US"/>
              <a:t> </a:t>
            </a:r>
            <a:r>
              <a:rPr lang="en-US" err="1"/>
              <a:t>tekst</a:t>
            </a:r>
            <a:r>
              <a:rPr lang="en-US"/>
              <a:t> her</a:t>
            </a:r>
          </a:p>
        </p:txBody>
      </p:sp>
    </p:spTree>
    <p:extLst>
      <p:ext uri="{BB962C8B-B14F-4D97-AF65-F5344CB8AC3E}">
        <p14:creationId xmlns:p14="http://schemas.microsoft.com/office/powerpoint/2010/main" val="205645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p:spPr>
        <p:txBody>
          <a:bodyPr anchor="ctr">
            <a:normAutofit/>
          </a:bodyPr>
          <a:lstStyle>
            <a:lvl1pPr marL="0" indent="0" algn="ctr">
              <a:buNone/>
              <a:defRPr sz="1800"/>
            </a:lvl1pPr>
          </a:lstStyle>
          <a:p>
            <a:r>
              <a:rPr lang="en-US" err="1"/>
              <a:t>Indsæt</a:t>
            </a:r>
            <a:r>
              <a:rPr lang="en-US"/>
              <a:t> et </a:t>
            </a:r>
            <a:r>
              <a:rPr lang="en-US" err="1"/>
              <a:t>billede</a:t>
            </a:r>
            <a:r>
              <a:rPr lang="en-US"/>
              <a:t> her</a:t>
            </a:r>
          </a:p>
        </p:txBody>
      </p:sp>
      <p:sp>
        <p:nvSpPr>
          <p:cNvPr id="7" name="Text Placeholder 6"/>
          <p:cNvSpPr>
            <a:spLocks noGrp="1"/>
          </p:cNvSpPr>
          <p:nvPr>
            <p:ph type="body" sz="quarter" idx="11" hasCustomPrompt="1"/>
          </p:nvPr>
        </p:nvSpPr>
        <p:spPr>
          <a:xfrm>
            <a:off x="1042861" y="2240217"/>
            <a:ext cx="7168451" cy="960183"/>
          </a:xfrm>
        </p:spPr>
        <p:txBody>
          <a:bodyPr>
            <a:normAutofit/>
          </a:bodyPr>
          <a:lstStyle>
            <a:lvl1pPr marL="0" indent="0">
              <a:buNone/>
              <a:defRPr sz="5000" b="1">
                <a:solidFill>
                  <a:schemeClr val="tx1"/>
                </a:solidFill>
              </a:defRPr>
            </a:lvl1pPr>
          </a:lstStyle>
          <a:p>
            <a:pPr lvl="0"/>
            <a:r>
              <a:rPr lang="da-DK" noProof="0" dirty="0"/>
              <a:t>Overskrift</a:t>
            </a:r>
          </a:p>
        </p:txBody>
      </p:sp>
      <p:sp>
        <p:nvSpPr>
          <p:cNvPr id="8" name="Text Placeholder 8"/>
          <p:cNvSpPr>
            <a:spLocks noGrp="1"/>
          </p:cNvSpPr>
          <p:nvPr>
            <p:ph type="body" sz="quarter" idx="12" hasCustomPrompt="1"/>
          </p:nvPr>
        </p:nvSpPr>
        <p:spPr>
          <a:xfrm>
            <a:off x="1042861" y="3044952"/>
            <a:ext cx="7168451" cy="648589"/>
          </a:xfrm>
        </p:spPr>
        <p:txBody>
          <a:bodyPr>
            <a:normAutofit/>
          </a:bodyPr>
          <a:lstStyle>
            <a:lvl1pPr marL="0" indent="0">
              <a:buNone/>
              <a:defRPr sz="3500" baseline="0">
                <a:solidFill>
                  <a:schemeClr val="tx1"/>
                </a:solidFill>
              </a:defRPr>
            </a:lvl1pPr>
          </a:lstStyle>
          <a:p>
            <a:pPr lvl="0"/>
            <a:r>
              <a:rPr lang="da-DK" noProof="0" dirty="0"/>
              <a:t>Underoverskrift</a:t>
            </a:r>
          </a:p>
        </p:txBody>
      </p:sp>
      <p:sp>
        <p:nvSpPr>
          <p:cNvPr id="10" name="TextBox 9"/>
          <p:cNvSpPr txBox="1"/>
          <p:nvPr userDrawn="1"/>
        </p:nvSpPr>
        <p:spPr>
          <a:xfrm>
            <a:off x="-2210404" y="2587103"/>
            <a:ext cx="2048892" cy="1384995"/>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f</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orside 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Juster evt. højden på underoverskriften.</a:t>
            </a:r>
          </a:p>
        </p:txBody>
      </p:sp>
    </p:spTree>
    <p:extLst>
      <p:ext uri="{BB962C8B-B14F-4D97-AF65-F5344CB8AC3E}">
        <p14:creationId xmlns:p14="http://schemas.microsoft.com/office/powerpoint/2010/main" val="109350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med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091"/>
            <a:ext cx="2880000" cy="201057"/>
          </a:xfrm>
          <a:prstGeom prst="rect">
            <a:avLst/>
          </a:prstGeom>
        </p:spPr>
      </p:pic>
      <p:sp>
        <p:nvSpPr>
          <p:cNvPr id="5" name="Slide Number Placeholder 4"/>
          <p:cNvSpPr>
            <a:spLocks noGrp="1"/>
          </p:cNvSpPr>
          <p:nvPr>
            <p:ph type="sldNum" sz="quarter" idx="11"/>
          </p:nvPr>
        </p:nvSpPr>
        <p:spPr/>
        <p:txBody>
          <a:bodyPr/>
          <a:lstStyle/>
          <a:p>
            <a:fld id="{E484088A-893B-7946-BA5A-AEED8654E266}" type="slidenum">
              <a:rPr lang="en-US" smtClean="0"/>
              <a:pPr/>
              <a:t>‹nr.›</a:t>
            </a:fld>
            <a:endParaRPr lang="en-US"/>
          </a:p>
        </p:txBody>
      </p:sp>
      <p:sp>
        <p:nvSpPr>
          <p:cNvPr id="6" name="TextBox 5"/>
          <p:cNvSpPr txBox="1"/>
          <p:nvPr userDrawn="1"/>
        </p:nvSpPr>
        <p:spPr>
          <a:xfrm>
            <a:off x="-2590800" y="17531"/>
            <a:ext cx="2429288" cy="2308324"/>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OBS:</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Du kan bruge</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en blank side som denne, hvis du vil</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lave din helt egen side.</a:t>
            </a:r>
          </a:p>
          <a:p>
            <a:pPr algn="r"/>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Skrifttype: </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Brug skrifttypen </a:t>
            </a:r>
            <a:r>
              <a:rPr lang="da-DK" sz="1200" kern="1200" baseline="0" noProof="0" err="1">
                <a:solidFill>
                  <a:schemeClr val="bg1">
                    <a:lumMod val="50000"/>
                  </a:schemeClr>
                </a:solidFill>
                <a:latin typeface="+mn-lt"/>
                <a:ea typeface="Calibri" panose="020F0502020204030204" pitchFamily="34" charset="0"/>
                <a:cs typeface="Arial" panose="020B0604020202020204" pitchFamily="34" charset="0"/>
              </a:rPr>
              <a:t>Verdana</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til al tekst.</a:t>
            </a:r>
          </a:p>
          <a:p>
            <a:pPr algn="r"/>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Overskrifter: </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Brug </a:t>
            </a:r>
            <a:r>
              <a:rPr lang="da-DK" sz="1200" kern="1200" baseline="0" noProof="0" err="1">
                <a:solidFill>
                  <a:schemeClr val="bg1">
                    <a:lumMod val="50000"/>
                  </a:schemeClr>
                </a:solidFill>
                <a:latin typeface="+mn-lt"/>
                <a:ea typeface="Calibri" panose="020F0502020204030204" pitchFamily="34" charset="0"/>
                <a:cs typeface="Arial" panose="020B0604020202020204" pitchFamily="34" charset="0"/>
              </a:rPr>
              <a:t>Verdana</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b="0" kern="1200" baseline="0" noProof="0">
                <a:solidFill>
                  <a:schemeClr val="bg1">
                    <a:lumMod val="50000"/>
                  </a:schemeClr>
                </a:solidFill>
                <a:latin typeface="+mn-lt"/>
                <a:ea typeface="Calibri" panose="020F0502020204030204" pitchFamily="34" charset="0"/>
                <a:cs typeface="Arial" panose="020B0604020202020204" pitchFamily="34" charset="0"/>
              </a:rPr>
              <a:t>40px Fed</a:t>
            </a:r>
          </a:p>
          <a:p>
            <a:pPr algn="r"/>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Brødtekster: </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Brug </a:t>
            </a:r>
            <a:r>
              <a:rPr lang="da-DK" sz="1200" kern="1200" baseline="0" noProof="0" err="1">
                <a:solidFill>
                  <a:schemeClr val="bg1">
                    <a:lumMod val="50000"/>
                  </a:schemeClr>
                </a:solidFill>
                <a:latin typeface="+mn-lt"/>
                <a:ea typeface="Calibri" panose="020F0502020204030204" pitchFamily="34" charset="0"/>
                <a:cs typeface="Arial" panose="020B0604020202020204" pitchFamily="34" charset="0"/>
              </a:rPr>
              <a:t>Verdana</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b="0" kern="1200" baseline="0" noProof="0">
                <a:solidFill>
                  <a:schemeClr val="bg1">
                    <a:lumMod val="50000"/>
                  </a:schemeClr>
                </a:solidFill>
                <a:latin typeface="+mn-lt"/>
                <a:ea typeface="Calibri" panose="020F0502020204030204" pitchFamily="34" charset="0"/>
                <a:cs typeface="Arial" panose="020B0604020202020204" pitchFamily="34" charset="0"/>
              </a:rPr>
              <a:t>14px Almindelig </a:t>
            </a:r>
            <a:endParaRPr lang="da-DK" sz="1200" b="0" kern="1200" noProof="0">
              <a:solidFill>
                <a:schemeClr val="bg1">
                  <a:lumMod val="50000"/>
                </a:schemeClr>
              </a:solidFill>
              <a:latin typeface="+mn-lt"/>
              <a:ea typeface="Calibri" panose="020F0502020204030204" pitchFamily="34" charset="0"/>
              <a:cs typeface="Arial" panose="020B0604020202020204" pitchFamily="34" charset="0"/>
            </a:endParaRPr>
          </a:p>
        </p:txBody>
      </p:sp>
      <p:sp>
        <p:nvSpPr>
          <p:cNvPr id="7"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tx1"/>
                </a:solidFill>
              </a:defRPr>
            </a:lvl1pPr>
          </a:lstStyle>
          <a:p>
            <a:r>
              <a:rPr lang="en-US"/>
              <a:t>| </a:t>
            </a:r>
            <a:r>
              <a:rPr lang="en-US" err="1"/>
              <a:t>Indsæt</a:t>
            </a:r>
            <a:r>
              <a:rPr lang="en-US"/>
              <a:t> </a:t>
            </a:r>
            <a:r>
              <a:rPr lang="en-US" err="1"/>
              <a:t>fodnote</a:t>
            </a:r>
            <a:r>
              <a:rPr lang="en-US"/>
              <a:t> </a:t>
            </a:r>
            <a:r>
              <a:rPr lang="en-US" err="1"/>
              <a:t>tekst</a:t>
            </a:r>
            <a:r>
              <a:rPr lang="en-US"/>
              <a:t> her</a:t>
            </a:r>
          </a:p>
        </p:txBody>
      </p:sp>
    </p:spTree>
    <p:extLst>
      <p:ext uri="{BB962C8B-B14F-4D97-AF65-F5344CB8AC3E}">
        <p14:creationId xmlns:p14="http://schemas.microsoft.com/office/powerpoint/2010/main" val="622149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93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a-DK"/>
              <a:t>Klik for at redigere titeltypografien i masteren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8" name="Date Placeholder 7"/>
          <p:cNvSpPr>
            <a:spLocks noGrp="1"/>
          </p:cNvSpPr>
          <p:nvPr>
            <p:ph type="dt" sz="half" idx="10"/>
          </p:nvPr>
        </p:nvSpPr>
        <p:spPr/>
        <p:txBody>
          <a:bodyPr/>
          <a:lstStyle/>
          <a:p>
            <a:fld id="{DDEF2676-1C5C-493E-B009-D55D46DA734D}" type="datetimeFigureOut">
              <a:rPr lang="da-DK" smtClean="0"/>
              <a:t>12-11-2021</a:t>
            </a:fld>
            <a:endParaRPr lang="da-DK"/>
          </a:p>
        </p:txBody>
      </p:sp>
      <p:sp>
        <p:nvSpPr>
          <p:cNvPr id="9" name="Footer Placeholder 8"/>
          <p:cNvSpPr>
            <a:spLocks noGrp="1"/>
          </p:cNvSpPr>
          <p:nvPr>
            <p:ph type="ftr" sz="quarter" idx="11"/>
          </p:nvPr>
        </p:nvSpPr>
        <p:spPr/>
        <p:txBody>
          <a:bodyPr/>
          <a:lstStyle/>
          <a:p>
            <a:endParaRPr lang="da-DK"/>
          </a:p>
        </p:txBody>
      </p:sp>
      <p:sp>
        <p:nvSpPr>
          <p:cNvPr id="10" name="Slide Number Placeholder 9"/>
          <p:cNvSpPr>
            <a:spLocks noGrp="1"/>
          </p:cNvSpPr>
          <p:nvPr>
            <p:ph type="sldNum" sz="quarter" idx="12"/>
          </p:nvPr>
        </p:nvSpPr>
        <p:spPr/>
        <p:txBody>
          <a:bodyPr/>
          <a:lstStyle/>
          <a:p>
            <a:fld id="{38977D0D-01F0-4702-9EDC-DCCDF2DF80A3}" type="slidenum">
              <a:rPr lang="da-DK" smtClean="0"/>
              <a:t>‹nr.›</a:t>
            </a:fld>
            <a:endParaRPr lang="da-DK"/>
          </a:p>
        </p:txBody>
      </p:sp>
    </p:spTree>
    <p:extLst>
      <p:ext uri="{BB962C8B-B14F-4D97-AF65-F5344CB8AC3E}">
        <p14:creationId xmlns:p14="http://schemas.microsoft.com/office/powerpoint/2010/main" val="1800561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EF2676-1C5C-493E-B009-D55D46DA734D}" type="datetimeFigureOut">
              <a:rPr lang="da-DK" smtClean="0"/>
              <a:t>12-11-2021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8977D0D-01F0-4702-9EDC-DCCDF2DF80A3}" type="slidenum">
              <a:rPr lang="da-DK" smtClean="0"/>
              <a:t>‹nr.›</a:t>
            </a:fld>
            <a:endParaRPr lang="da-DK"/>
          </a:p>
        </p:txBody>
      </p:sp>
    </p:spTree>
    <p:extLst>
      <p:ext uri="{BB962C8B-B14F-4D97-AF65-F5344CB8AC3E}">
        <p14:creationId xmlns:p14="http://schemas.microsoft.com/office/powerpoint/2010/main" val="1971697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a:t>Klik for at redigere titeltypografien i masteren</a:t>
            </a:r>
            <a:endParaRPr lang="en-US" dirty="0"/>
          </a:p>
        </p:txBody>
      </p:sp>
      <p:sp>
        <p:nvSpPr>
          <p:cNvPr id="2" name="Date Placeholder 1"/>
          <p:cNvSpPr>
            <a:spLocks noGrp="1"/>
          </p:cNvSpPr>
          <p:nvPr>
            <p:ph type="dt" sz="half" idx="10"/>
          </p:nvPr>
        </p:nvSpPr>
        <p:spPr/>
        <p:txBody>
          <a:bodyPr/>
          <a:lstStyle/>
          <a:p>
            <a:fld id="{DDEF2676-1C5C-493E-B009-D55D46DA734D}" type="datetimeFigureOut">
              <a:rPr lang="da-DK" smtClean="0"/>
              <a:t>12-11-2021</a:t>
            </a:fld>
            <a:endParaRPr lang="da-DK"/>
          </a:p>
        </p:txBody>
      </p:sp>
      <p:sp>
        <p:nvSpPr>
          <p:cNvPr id="7" name="Footer Placeholder 6"/>
          <p:cNvSpPr>
            <a:spLocks noGrp="1"/>
          </p:cNvSpPr>
          <p:nvPr>
            <p:ph type="ftr" sz="quarter" idx="11"/>
          </p:nvPr>
        </p:nvSpPr>
        <p:spPr/>
        <p:txBody>
          <a:bodyPr/>
          <a:lstStyle/>
          <a:p>
            <a:endParaRPr lang="da-DK"/>
          </a:p>
        </p:txBody>
      </p:sp>
      <p:sp>
        <p:nvSpPr>
          <p:cNvPr id="8" name="Slide Number Placeholder 7"/>
          <p:cNvSpPr>
            <a:spLocks noGrp="1"/>
          </p:cNvSpPr>
          <p:nvPr>
            <p:ph type="sldNum" sz="quarter" idx="12"/>
          </p:nvPr>
        </p:nvSpPr>
        <p:spPr/>
        <p:txBody>
          <a:bodyPr/>
          <a:lstStyle/>
          <a:p>
            <a:fld id="{38977D0D-01F0-4702-9EDC-DCCDF2DF80A3}" type="slidenum">
              <a:rPr lang="da-DK" smtClean="0"/>
              <a:t>‹nr.›</a:t>
            </a:fld>
            <a:endParaRPr lang="da-DK"/>
          </a:p>
        </p:txBody>
      </p:sp>
    </p:spTree>
    <p:extLst>
      <p:ext uri="{BB962C8B-B14F-4D97-AF65-F5344CB8AC3E}">
        <p14:creationId xmlns:p14="http://schemas.microsoft.com/office/powerpoint/2010/main" val="145269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Donut 7"/>
          <p:cNvSpPr/>
          <p:nvPr userDrawn="1"/>
        </p:nvSpPr>
        <p:spPr>
          <a:xfrm>
            <a:off x="-6998606" y="-8275267"/>
            <a:ext cx="23142545" cy="23211114"/>
          </a:xfrm>
          <a:prstGeom prst="donut">
            <a:avLst/>
          </a:prstGeom>
          <a:solidFill>
            <a:srgbClr val="E7E7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1"/>
          </p:nvPr>
        </p:nvSpPr>
        <p:spPr/>
        <p:txBody>
          <a:bodyPr/>
          <a:lstStyle/>
          <a:p>
            <a:fld id="{E484088A-893B-7946-BA5A-AEED8654E266}" type="slidenum">
              <a:rPr lang="en-US" smtClean="0"/>
              <a:pPr/>
              <a:t>‹nr.›</a:t>
            </a:fld>
            <a:endParaRPr lang="en-US"/>
          </a:p>
        </p:txBody>
      </p:sp>
      <p:sp>
        <p:nvSpPr>
          <p:cNvPr id="5" name="Text Placeholder 5"/>
          <p:cNvSpPr>
            <a:spLocks noGrp="1"/>
          </p:cNvSpPr>
          <p:nvPr>
            <p:ph type="body" sz="quarter" idx="12" hasCustomPrompt="1"/>
          </p:nvPr>
        </p:nvSpPr>
        <p:spPr>
          <a:xfrm>
            <a:off x="1042860" y="680724"/>
            <a:ext cx="8999999" cy="1414776"/>
          </a:xfrm>
        </p:spPr>
        <p:txBody>
          <a:bodyPr>
            <a:normAutofit/>
          </a:bodyPr>
          <a:lstStyle>
            <a:lvl1pPr marL="0" indent="0">
              <a:buNone/>
              <a:defRPr sz="4000" b="1" baseline="0">
                <a:solidFill>
                  <a:schemeClr val="tx1"/>
                </a:solidFill>
              </a:defRPr>
            </a:lvl1pPr>
          </a:lstStyle>
          <a:p>
            <a:pPr lvl="0"/>
            <a:r>
              <a:rPr lang="da-DK" noProof="0" dirty="0"/>
              <a:t>Agenda overskrift</a:t>
            </a:r>
          </a:p>
        </p:txBody>
      </p:sp>
      <p:sp>
        <p:nvSpPr>
          <p:cNvPr id="6" name="Text Placeholder 8"/>
          <p:cNvSpPr>
            <a:spLocks noGrp="1"/>
          </p:cNvSpPr>
          <p:nvPr>
            <p:ph type="body" sz="quarter" idx="13" hasCustomPrompt="1"/>
          </p:nvPr>
        </p:nvSpPr>
        <p:spPr>
          <a:xfrm>
            <a:off x="1042860" y="2095500"/>
            <a:ext cx="9000000" cy="2905538"/>
          </a:xfrm>
        </p:spPr>
        <p:txBody>
          <a:bodyPr numCol="1" spcCol="720000">
            <a:normAutofit/>
          </a:bodyPr>
          <a:lstStyle>
            <a:lvl1pPr marL="285750" indent="-285750">
              <a:buFont typeface="Arial" charset="0"/>
              <a:buChar char="•"/>
              <a:defRPr sz="1800" baseline="0">
                <a:solidFill>
                  <a:schemeClr val="tx1"/>
                </a:solidFill>
              </a:defRPr>
            </a:lvl1pPr>
            <a:lvl2pPr>
              <a:defRPr sz="1800"/>
            </a:lvl2pPr>
            <a:lvl3pPr>
              <a:defRPr sz="1800"/>
            </a:lvl3pPr>
            <a:lvl4pPr marL="1371600" indent="0">
              <a:buNone/>
              <a:defRPr/>
            </a:lvl4pPr>
          </a:lstStyle>
          <a:p>
            <a:pPr lvl="0"/>
            <a:r>
              <a:rPr lang="da-DK" noProof="0" dirty="0"/>
              <a:t>Agenda punkt</a:t>
            </a:r>
          </a:p>
          <a:p>
            <a:pPr lvl="1"/>
            <a:r>
              <a:rPr lang="da-DK" noProof="0" dirty="0"/>
              <a:t>Agenda punkt</a:t>
            </a:r>
          </a:p>
          <a:p>
            <a:pPr lvl="2"/>
            <a:r>
              <a:rPr lang="da-DK" noProof="0" dirty="0"/>
              <a:t>Agenda punkt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091"/>
            <a:ext cx="2880000" cy="201057"/>
          </a:xfrm>
          <a:prstGeom prst="rect">
            <a:avLst/>
          </a:prstGeom>
        </p:spPr>
      </p:pic>
      <p:sp>
        <p:nvSpPr>
          <p:cNvPr id="13" name="TextBox 12"/>
          <p:cNvSpPr txBox="1"/>
          <p:nvPr userDrawn="1"/>
        </p:nvSpPr>
        <p:spPr>
          <a:xfrm>
            <a:off x="-2210404" y="2536303"/>
            <a:ext cx="2048892" cy="1200329"/>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agenda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endParaRPr lang="da-DK" sz="1200" kern="1200" baseline="0" noProof="0">
              <a:solidFill>
                <a:srgbClr val="FF0000"/>
              </a:solidFill>
              <a:latin typeface="+mn-lt"/>
              <a:ea typeface="Calibri" panose="020F0502020204030204" pitchFamily="34" charset="0"/>
              <a:cs typeface="Arial" panose="020B0604020202020204" pitchFamily="34" charset="0"/>
            </a:endParaRP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p:txBody>
      </p:sp>
      <p:sp>
        <p:nvSpPr>
          <p:cNvPr id="10"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tx1"/>
                </a:solidFill>
              </a:defRPr>
            </a:lvl1pPr>
          </a:lstStyle>
          <a:p>
            <a:r>
              <a:rPr lang="en-US"/>
              <a:t>| </a:t>
            </a:r>
            <a:r>
              <a:rPr lang="en-US" err="1"/>
              <a:t>Indsæt</a:t>
            </a:r>
            <a:r>
              <a:rPr lang="en-US"/>
              <a:t> </a:t>
            </a:r>
            <a:r>
              <a:rPr lang="en-US" err="1"/>
              <a:t>fodnote</a:t>
            </a:r>
            <a:r>
              <a:rPr lang="en-US"/>
              <a:t> </a:t>
            </a:r>
            <a:r>
              <a:rPr lang="en-US" err="1"/>
              <a:t>tekst</a:t>
            </a:r>
            <a:r>
              <a:rPr lang="en-US"/>
              <a:t> her</a:t>
            </a:r>
          </a:p>
        </p:txBody>
      </p:sp>
    </p:spTree>
    <p:extLst>
      <p:ext uri="{BB962C8B-B14F-4D97-AF65-F5344CB8AC3E}">
        <p14:creationId xmlns:p14="http://schemas.microsoft.com/office/powerpoint/2010/main" val="188803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med baggrundsbille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6"/>
          <p:cNvSpPr>
            <a:spLocks noGrp="1"/>
          </p:cNvSpPr>
          <p:nvPr>
            <p:ph type="body" sz="quarter" idx="10" hasCustomPrompt="1"/>
          </p:nvPr>
        </p:nvSpPr>
        <p:spPr>
          <a:xfrm>
            <a:off x="1042861" y="2570417"/>
            <a:ext cx="9000000" cy="1468183"/>
          </a:xfrm>
        </p:spPr>
        <p:txBody>
          <a:bodyPr>
            <a:normAutofit/>
          </a:bodyPr>
          <a:lstStyle>
            <a:lvl1pPr marL="0" indent="0">
              <a:buNone/>
              <a:defRPr sz="4000" b="1">
                <a:solidFill>
                  <a:schemeClr val="bg1"/>
                </a:solidFill>
              </a:defRPr>
            </a:lvl1pPr>
          </a:lstStyle>
          <a:p>
            <a:pPr lvl="0"/>
            <a:r>
              <a:rPr lang="da-DK" noProof="0" dirty="0"/>
              <a:t>Overskrift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8639" y="6260182"/>
            <a:ext cx="2878703" cy="200966"/>
          </a:xfrm>
          <a:prstGeom prst="rect">
            <a:avLst/>
          </a:prstGeom>
        </p:spPr>
      </p:pic>
      <p:sp>
        <p:nvSpPr>
          <p:cNvPr id="8" name="Donut 7"/>
          <p:cNvSpPr/>
          <p:nvPr userDrawn="1"/>
        </p:nvSpPr>
        <p:spPr>
          <a:xfrm>
            <a:off x="-14831764" y="-8739271"/>
            <a:ext cx="25240554" cy="25315339"/>
          </a:xfrm>
          <a:prstGeom prst="donu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userDrawn="1"/>
        </p:nvSpPr>
        <p:spPr>
          <a:xfrm>
            <a:off x="-2210404" y="2495135"/>
            <a:ext cx="2048892" cy="1200329"/>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underforside (</a:t>
            </a:r>
            <a:r>
              <a:rPr lang="da-DK" sz="1200" kern="1200" baseline="0" noProof="0" err="1">
                <a:solidFill>
                  <a:schemeClr val="bg1">
                    <a:lumMod val="50000"/>
                  </a:schemeClr>
                </a:solidFill>
                <a:latin typeface="+mn-lt"/>
                <a:ea typeface="Calibri" panose="020F0502020204030204" pitchFamily="34" charset="0"/>
                <a:cs typeface="Arial" panose="020B0604020202020204" pitchFamily="34" charset="0"/>
              </a:rPr>
              <a:t>breaker</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12192000" cy="6858000"/>
          </a:xfrm>
        </p:spPr>
        <p:txBody>
          <a:bodyPr anchor="ctr">
            <a:normAutofit/>
          </a:bodyPr>
          <a:lstStyle>
            <a:lvl1pPr marL="0" indent="0" algn="ctr">
              <a:buNone/>
              <a:defRPr sz="1800" baseline="0"/>
            </a:lvl1pPr>
          </a:lstStyle>
          <a:p>
            <a:r>
              <a:rPr lang="en-US" err="1"/>
              <a:t>Indsæt</a:t>
            </a:r>
            <a:r>
              <a:rPr lang="en-US"/>
              <a:t> et </a:t>
            </a:r>
            <a:r>
              <a:rPr lang="en-US" err="1"/>
              <a:t>billede</a:t>
            </a:r>
            <a:r>
              <a:rPr lang="en-US"/>
              <a:t> her</a:t>
            </a:r>
          </a:p>
        </p:txBody>
      </p:sp>
      <p:sp>
        <p:nvSpPr>
          <p:cNvPr id="7" name="Text Placeholder 6"/>
          <p:cNvSpPr>
            <a:spLocks noGrp="1"/>
          </p:cNvSpPr>
          <p:nvPr>
            <p:ph type="body" sz="quarter" idx="13" hasCustomPrompt="1"/>
          </p:nvPr>
        </p:nvSpPr>
        <p:spPr>
          <a:xfrm>
            <a:off x="1042861" y="2570417"/>
            <a:ext cx="9000000" cy="1468183"/>
          </a:xfrm>
        </p:spPr>
        <p:txBody>
          <a:bodyPr>
            <a:normAutofit/>
          </a:bodyPr>
          <a:lstStyle>
            <a:lvl1pPr marL="0" indent="0">
              <a:buNone/>
              <a:defRPr sz="4000" b="1">
                <a:solidFill>
                  <a:schemeClr val="tx1"/>
                </a:solidFill>
              </a:defRPr>
            </a:lvl1pPr>
          </a:lstStyle>
          <a:p>
            <a:pPr lvl="0"/>
            <a:r>
              <a:rPr lang="da-DK" noProof="0" dirty="0"/>
              <a:t>Overskrift</a:t>
            </a:r>
          </a:p>
        </p:txBody>
      </p:sp>
      <p:sp>
        <p:nvSpPr>
          <p:cNvPr id="10" name="TextBox 9"/>
          <p:cNvSpPr txBox="1"/>
          <p:nvPr userDrawn="1"/>
        </p:nvSpPr>
        <p:spPr>
          <a:xfrm>
            <a:off x="-2210404" y="2439806"/>
            <a:ext cx="2048892" cy="1938992"/>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underforside (</a:t>
            </a:r>
            <a:r>
              <a:rPr lang="da-DK" sz="1200" kern="1200" baseline="0" noProof="0" err="1">
                <a:solidFill>
                  <a:schemeClr val="bg1">
                    <a:lumMod val="50000"/>
                  </a:schemeClr>
                </a:solidFill>
                <a:latin typeface="+mn-lt"/>
                <a:ea typeface="Calibri" panose="020F0502020204030204" pitchFamily="34" charset="0"/>
                <a:cs typeface="Arial" panose="020B0604020202020204" pitchFamily="34" charset="0"/>
              </a:rPr>
              <a:t>breaker</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Lav teksten hvid, hvis det gør siden mere læsbar.</a:t>
            </a: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224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slide med baggrundsfarv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2B2F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nut 6"/>
          <p:cNvSpPr/>
          <p:nvPr userDrawn="1"/>
        </p:nvSpPr>
        <p:spPr>
          <a:xfrm>
            <a:off x="-14831764" y="-8739271"/>
            <a:ext cx="25240554" cy="25315339"/>
          </a:xfrm>
          <a:prstGeom prst="donu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 Placeholder 6"/>
          <p:cNvSpPr>
            <a:spLocks noGrp="1"/>
          </p:cNvSpPr>
          <p:nvPr>
            <p:ph type="body" sz="quarter" idx="10" hasCustomPrompt="1"/>
          </p:nvPr>
        </p:nvSpPr>
        <p:spPr>
          <a:xfrm>
            <a:off x="1042861" y="2570417"/>
            <a:ext cx="9000000" cy="1468183"/>
          </a:xfrm>
        </p:spPr>
        <p:txBody>
          <a:bodyPr>
            <a:normAutofit/>
          </a:bodyPr>
          <a:lstStyle>
            <a:lvl1pPr marL="0" indent="0">
              <a:buNone/>
              <a:defRPr sz="4000" b="1">
                <a:solidFill>
                  <a:schemeClr val="bg1"/>
                </a:solidFill>
              </a:defRPr>
            </a:lvl1pPr>
          </a:lstStyle>
          <a:p>
            <a:pPr lvl="0"/>
            <a:r>
              <a:rPr lang="da-DK" noProof="0" dirty="0"/>
              <a:t>Overskrift</a:t>
            </a:r>
          </a:p>
        </p:txBody>
      </p:sp>
      <p:sp>
        <p:nvSpPr>
          <p:cNvPr id="13" name="TextBox 12"/>
          <p:cNvSpPr txBox="1"/>
          <p:nvPr userDrawn="1"/>
        </p:nvSpPr>
        <p:spPr>
          <a:xfrm>
            <a:off x="-2210404" y="2570417"/>
            <a:ext cx="2048892" cy="1200329"/>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underforside (</a:t>
            </a:r>
            <a:r>
              <a:rPr lang="da-DK" sz="1200" kern="1200" baseline="0" noProof="0" err="1">
                <a:solidFill>
                  <a:schemeClr val="bg1">
                    <a:lumMod val="50000"/>
                  </a:schemeClr>
                </a:solidFill>
                <a:latin typeface="+mn-lt"/>
                <a:ea typeface="Calibri" panose="020F0502020204030204" pitchFamily="34" charset="0"/>
                <a:cs typeface="Arial" panose="020B0604020202020204" pitchFamily="34" charset="0"/>
              </a:rPr>
              <a:t>breaker</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182"/>
            <a:ext cx="2878703" cy="200966"/>
          </a:xfrm>
          <a:prstGeom prst="rect">
            <a:avLst/>
          </a:prstGeom>
        </p:spPr>
      </p:pic>
    </p:spTree>
    <p:extLst>
      <p:ext uri="{BB962C8B-B14F-4D97-AF65-F5344CB8AC3E}">
        <p14:creationId xmlns:p14="http://schemas.microsoft.com/office/powerpoint/2010/main" val="178716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i to kolonner">
    <p:spTree>
      <p:nvGrpSpPr>
        <p:cNvPr id="1" name=""/>
        <p:cNvGrpSpPr/>
        <p:nvPr/>
      </p:nvGrpSpPr>
      <p:grpSpPr>
        <a:xfrm>
          <a:off x="0" y="0"/>
          <a:ext cx="0" cy="0"/>
          <a:chOff x="0" y="0"/>
          <a:chExt cx="0" cy="0"/>
        </a:xfrm>
      </p:grpSpPr>
      <p:sp>
        <p:nvSpPr>
          <p:cNvPr id="8" name="Donut 7"/>
          <p:cNvSpPr/>
          <p:nvPr userDrawn="1"/>
        </p:nvSpPr>
        <p:spPr>
          <a:xfrm>
            <a:off x="-3480706" y="-8275267"/>
            <a:ext cx="23142545" cy="23211114"/>
          </a:xfrm>
          <a:prstGeom prst="donut">
            <a:avLst/>
          </a:prstGeom>
          <a:solidFill>
            <a:srgbClr val="E7E7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5"/>
          <p:cNvSpPr>
            <a:spLocks noGrp="1"/>
          </p:cNvSpPr>
          <p:nvPr>
            <p:ph type="body" sz="quarter" idx="10" hasCustomPrompt="1"/>
          </p:nvPr>
        </p:nvSpPr>
        <p:spPr>
          <a:xfrm>
            <a:off x="1042860" y="1353824"/>
            <a:ext cx="8999999" cy="1414776"/>
          </a:xfrm>
        </p:spPr>
        <p:txBody>
          <a:bodyPr>
            <a:normAutofit/>
          </a:bodyPr>
          <a:lstStyle>
            <a:lvl1pPr marL="0" indent="0">
              <a:buNone/>
              <a:defRPr sz="4000" b="1">
                <a:solidFill>
                  <a:schemeClr val="tx1"/>
                </a:solidFill>
              </a:defRPr>
            </a:lvl1pPr>
          </a:lstStyle>
          <a:p>
            <a:pPr lvl="0"/>
            <a:r>
              <a:rPr lang="da-DK" noProof="0" dirty="0"/>
              <a:t>Overskrift</a:t>
            </a:r>
          </a:p>
        </p:txBody>
      </p:sp>
      <p:sp>
        <p:nvSpPr>
          <p:cNvPr id="7" name="Text Placeholder 8"/>
          <p:cNvSpPr>
            <a:spLocks noGrp="1"/>
          </p:cNvSpPr>
          <p:nvPr>
            <p:ph type="body" sz="quarter" idx="11" hasCustomPrompt="1"/>
          </p:nvPr>
        </p:nvSpPr>
        <p:spPr>
          <a:xfrm>
            <a:off x="1042860" y="2768600"/>
            <a:ext cx="9000000" cy="2905538"/>
          </a:xfrm>
        </p:spPr>
        <p:txBody>
          <a:bodyPr numCol="2" spcCol="720000">
            <a:normAutofit/>
          </a:bodyPr>
          <a:lstStyle>
            <a:lvl1pPr marL="0" indent="0">
              <a:buNone/>
              <a:defRPr sz="1400" baseline="0">
                <a:solidFill>
                  <a:schemeClr val="tx1"/>
                </a:solidFill>
              </a:defRPr>
            </a:lvl1pPr>
          </a:lstStyle>
          <a:p>
            <a:pPr lvl="0"/>
            <a:r>
              <a:rPr lang="da-DK" noProof="0" dirty="0"/>
              <a:t>Brødtekst (to kolonner)</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091"/>
            <a:ext cx="2880000" cy="201057"/>
          </a:xfrm>
          <a:prstGeom prst="rect">
            <a:avLst/>
          </a:prstGeom>
        </p:spPr>
      </p:pic>
      <p:sp>
        <p:nvSpPr>
          <p:cNvPr id="11" name="Slide Number Placeholder 10"/>
          <p:cNvSpPr>
            <a:spLocks noGrp="1"/>
          </p:cNvSpPr>
          <p:nvPr>
            <p:ph type="sldNum" sz="quarter" idx="13"/>
          </p:nvPr>
        </p:nvSpPr>
        <p:spPr/>
        <p:txBody>
          <a:bodyPr/>
          <a:lstStyle/>
          <a:p>
            <a:fld id="{E484088A-893B-7946-BA5A-AEED8654E266}" type="slidenum">
              <a:rPr lang="en-US" smtClean="0"/>
              <a:pPr/>
              <a:t>‹nr.›</a:t>
            </a:fld>
            <a:endParaRPr lang="en-US"/>
          </a:p>
        </p:txBody>
      </p:sp>
      <p:sp>
        <p:nvSpPr>
          <p:cNvPr id="14" name="TextBox 13"/>
          <p:cNvSpPr txBox="1"/>
          <p:nvPr userDrawn="1"/>
        </p:nvSpPr>
        <p:spPr>
          <a:xfrm>
            <a:off x="-2210404" y="2536303"/>
            <a:ext cx="2048892" cy="2862322"/>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 tekstbaseret</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side i to kolonner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endParaRPr lang="da-DK" sz="1200" b="1"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OBS: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Teksten ombrydes automatisk i to kolonner. Kolonner kan styres</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under fanebladet </a:t>
            </a: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Hjem</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Vælg </a:t>
            </a: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Tilpas kolonner</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under sektionen </a:t>
            </a: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Afsnit.</a:t>
            </a:r>
            <a:endParaRPr lang="da-DK" sz="1200" kern="1200" baseline="0" noProof="0">
              <a:solidFill>
                <a:srgbClr val="FF0000"/>
              </a:solidFill>
              <a:latin typeface="+mn-lt"/>
              <a:ea typeface="Calibri" panose="020F0502020204030204" pitchFamily="34" charset="0"/>
              <a:cs typeface="Arial" panose="020B0604020202020204" pitchFamily="34" charset="0"/>
            </a:endParaRPr>
          </a:p>
        </p:txBody>
      </p:sp>
      <p:pic>
        <p:nvPicPr>
          <p:cNvPr id="4" name="Picture 3"/>
          <p:cNvPicPr>
            <a:picLocks noChangeAspect="1"/>
          </p:cNvPicPr>
          <p:nvPr userDrawn="1"/>
        </p:nvPicPr>
        <p:blipFill>
          <a:blip r:embed="rId3"/>
          <a:stretch>
            <a:fillRect/>
          </a:stretch>
        </p:blipFill>
        <p:spPr>
          <a:xfrm>
            <a:off x="-3582982" y="5589385"/>
            <a:ext cx="3421470" cy="970479"/>
          </a:xfrm>
          <a:prstGeom prst="rect">
            <a:avLst/>
          </a:prstGeom>
        </p:spPr>
      </p:pic>
      <p:sp>
        <p:nvSpPr>
          <p:cNvPr id="12"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tx1"/>
                </a:solidFill>
              </a:defRPr>
            </a:lvl1pPr>
          </a:lstStyle>
          <a:p>
            <a:r>
              <a:rPr lang="en-US"/>
              <a:t>| </a:t>
            </a:r>
            <a:r>
              <a:rPr lang="en-US" err="1"/>
              <a:t>Indsæt</a:t>
            </a:r>
            <a:r>
              <a:rPr lang="en-US"/>
              <a:t> </a:t>
            </a:r>
            <a:r>
              <a:rPr lang="en-US" err="1"/>
              <a:t>fodnote</a:t>
            </a:r>
            <a:r>
              <a:rPr lang="en-US"/>
              <a:t> </a:t>
            </a:r>
            <a:r>
              <a:rPr lang="en-US" err="1"/>
              <a:t>tekst</a:t>
            </a:r>
            <a:r>
              <a:rPr lang="en-US"/>
              <a:t> her</a:t>
            </a:r>
          </a:p>
        </p:txBody>
      </p:sp>
    </p:spTree>
    <p:extLst>
      <p:ext uri="{BB962C8B-B14F-4D97-AF65-F5344CB8AC3E}">
        <p14:creationId xmlns:p14="http://schemas.microsoft.com/office/powerpoint/2010/main" val="169989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i to kolonner - blå">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2B2F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p:cNvSpPr>
            <a:spLocks noGrp="1"/>
          </p:cNvSpPr>
          <p:nvPr>
            <p:ph type="body" sz="quarter" idx="10" hasCustomPrompt="1"/>
          </p:nvPr>
        </p:nvSpPr>
        <p:spPr>
          <a:xfrm>
            <a:off x="1042860" y="1353824"/>
            <a:ext cx="8999999" cy="1414776"/>
          </a:xfrm>
        </p:spPr>
        <p:txBody>
          <a:bodyPr>
            <a:normAutofit/>
          </a:bodyPr>
          <a:lstStyle>
            <a:lvl1pPr marL="0" indent="0">
              <a:buNone/>
              <a:defRPr sz="4000" b="1">
                <a:solidFill>
                  <a:schemeClr val="bg1"/>
                </a:solidFill>
              </a:defRPr>
            </a:lvl1pPr>
          </a:lstStyle>
          <a:p>
            <a:pPr lvl="0"/>
            <a:r>
              <a:rPr lang="da-DK" noProof="0" dirty="0"/>
              <a:t>Overskrift</a:t>
            </a:r>
          </a:p>
        </p:txBody>
      </p:sp>
      <p:sp>
        <p:nvSpPr>
          <p:cNvPr id="8" name="Text Placeholder 8"/>
          <p:cNvSpPr>
            <a:spLocks noGrp="1"/>
          </p:cNvSpPr>
          <p:nvPr>
            <p:ph type="body" sz="quarter" idx="11" hasCustomPrompt="1"/>
          </p:nvPr>
        </p:nvSpPr>
        <p:spPr>
          <a:xfrm>
            <a:off x="1042860" y="2768600"/>
            <a:ext cx="9000000" cy="2905538"/>
          </a:xfrm>
        </p:spPr>
        <p:txBody>
          <a:bodyPr numCol="2" spcCol="720000">
            <a:normAutofit/>
          </a:bodyPr>
          <a:lstStyle>
            <a:lvl1pPr marL="0" indent="0">
              <a:buNone/>
              <a:defRPr sz="1400" baseline="0">
                <a:solidFill>
                  <a:schemeClr val="bg1"/>
                </a:solidFill>
              </a:defRPr>
            </a:lvl1pPr>
          </a:lstStyle>
          <a:p>
            <a:pPr lvl="0"/>
            <a:r>
              <a:rPr lang="da-DK" noProof="0" dirty="0"/>
              <a:t>Brødtekst (to kolonner)</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182"/>
            <a:ext cx="2878703" cy="200966"/>
          </a:xfrm>
          <a:prstGeom prst="rect">
            <a:avLst/>
          </a:prstGeom>
        </p:spPr>
      </p:pic>
      <p:sp>
        <p:nvSpPr>
          <p:cNvPr id="12" name="Slide Number Placeholder 11"/>
          <p:cNvSpPr>
            <a:spLocks noGrp="1"/>
          </p:cNvSpPr>
          <p:nvPr>
            <p:ph type="sldNum" sz="quarter" idx="13"/>
          </p:nvPr>
        </p:nvSpPr>
        <p:spPr/>
        <p:txBody>
          <a:bodyPr/>
          <a:lstStyle>
            <a:lvl1pPr>
              <a:defRPr>
                <a:solidFill>
                  <a:schemeClr val="bg1"/>
                </a:solidFill>
              </a:defRPr>
            </a:lvl1pPr>
          </a:lstStyle>
          <a:p>
            <a:fld id="{E484088A-893B-7946-BA5A-AEED8654E266}" type="slidenum">
              <a:rPr lang="en-US" smtClean="0"/>
              <a:pPr/>
              <a:t>‹nr.›</a:t>
            </a:fld>
            <a:endParaRPr lang="en-US"/>
          </a:p>
        </p:txBody>
      </p:sp>
      <p:sp>
        <p:nvSpPr>
          <p:cNvPr id="16" name="TextBox 15"/>
          <p:cNvSpPr txBox="1"/>
          <p:nvPr userDrawn="1"/>
        </p:nvSpPr>
        <p:spPr>
          <a:xfrm>
            <a:off x="-2210404" y="2536303"/>
            <a:ext cx="2048892" cy="2862322"/>
          </a:xfrm>
          <a:prstGeom prst="rect">
            <a:avLst/>
          </a:prstGeom>
          <a:noFill/>
        </p:spPr>
        <p:txBody>
          <a:bodyPr wrap="square" rtlCol="0">
            <a:spAutoFit/>
          </a:bodyPr>
          <a:lstStyle/>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 tekstbaseret</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side i to kolonner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endParaRPr lang="da-DK" sz="1200" b="1"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OBS: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Teksten ombrydes automatisk i to kolonner. Kolonner kan styres</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under fanebladet </a:t>
            </a: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Hjem</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Vælg </a:t>
            </a: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Tilpas kolonner</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under sektionen </a:t>
            </a: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Afsnit.</a:t>
            </a:r>
            <a:endParaRPr lang="da-DK" sz="1200" kern="1200" baseline="0" noProof="0">
              <a:solidFill>
                <a:srgbClr val="FF0000"/>
              </a:solidFill>
              <a:latin typeface="+mn-lt"/>
              <a:ea typeface="Calibri" panose="020F0502020204030204" pitchFamily="34" charset="0"/>
              <a:cs typeface="Arial" panose="020B0604020202020204" pitchFamily="34" charset="0"/>
            </a:endParaRPr>
          </a:p>
        </p:txBody>
      </p:sp>
      <p:pic>
        <p:nvPicPr>
          <p:cNvPr id="17" name="Picture 16"/>
          <p:cNvPicPr>
            <a:picLocks noChangeAspect="1"/>
          </p:cNvPicPr>
          <p:nvPr userDrawn="1"/>
        </p:nvPicPr>
        <p:blipFill>
          <a:blip r:embed="rId3"/>
          <a:stretch>
            <a:fillRect/>
          </a:stretch>
        </p:blipFill>
        <p:spPr>
          <a:xfrm>
            <a:off x="-3582982" y="5589385"/>
            <a:ext cx="3421470" cy="970479"/>
          </a:xfrm>
          <a:prstGeom prst="rect">
            <a:avLst/>
          </a:prstGeom>
        </p:spPr>
      </p:pic>
      <p:sp>
        <p:nvSpPr>
          <p:cNvPr id="13"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bg1"/>
                </a:solidFill>
              </a:defRPr>
            </a:lvl1pPr>
          </a:lstStyle>
          <a:p>
            <a:r>
              <a:rPr lang="en-US"/>
              <a:t>| Indsæt fodnote tekst her</a:t>
            </a:r>
          </a:p>
        </p:txBody>
      </p:sp>
    </p:spTree>
    <p:extLst>
      <p:ext uri="{BB962C8B-B14F-4D97-AF65-F5344CB8AC3E}">
        <p14:creationId xmlns:p14="http://schemas.microsoft.com/office/powerpoint/2010/main" val="120860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3 kolonner med ikoner">
    <p:spTree>
      <p:nvGrpSpPr>
        <p:cNvPr id="1" name=""/>
        <p:cNvGrpSpPr/>
        <p:nvPr/>
      </p:nvGrpSpPr>
      <p:grpSpPr>
        <a:xfrm>
          <a:off x="0" y="0"/>
          <a:ext cx="0" cy="0"/>
          <a:chOff x="0" y="0"/>
          <a:chExt cx="0" cy="0"/>
        </a:xfrm>
      </p:grpSpPr>
      <p:sp>
        <p:nvSpPr>
          <p:cNvPr id="17" name="Donut 16"/>
          <p:cNvSpPr/>
          <p:nvPr userDrawn="1"/>
        </p:nvSpPr>
        <p:spPr>
          <a:xfrm>
            <a:off x="-7239906" y="-7779967"/>
            <a:ext cx="23142545" cy="23211114"/>
          </a:xfrm>
          <a:prstGeom prst="donut">
            <a:avLst/>
          </a:prstGeom>
          <a:solidFill>
            <a:srgbClr val="E7E7E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8"/>
          <p:cNvSpPr>
            <a:spLocks noGrp="1"/>
          </p:cNvSpPr>
          <p:nvPr>
            <p:ph type="body" sz="quarter" idx="11" hasCustomPrompt="1"/>
          </p:nvPr>
        </p:nvSpPr>
        <p:spPr>
          <a:xfrm>
            <a:off x="1042988" y="3169148"/>
            <a:ext cx="2614612" cy="2365378"/>
          </a:xfrm>
        </p:spPr>
        <p:txBody>
          <a:bodyPr numCol="1" spcCol="720000">
            <a:normAutofit/>
          </a:bodyPr>
          <a:lstStyle>
            <a:lvl1pPr marL="0" indent="0" algn="l">
              <a:buNone/>
              <a:defRPr sz="1400" baseline="0"/>
            </a:lvl1pPr>
          </a:lstStyle>
          <a:p>
            <a:pPr lvl="0"/>
            <a:r>
              <a:rPr lang="da-DK" noProof="0" dirty="0"/>
              <a:t>Brødtekst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639" y="6260091"/>
            <a:ext cx="2880000" cy="201057"/>
          </a:xfrm>
          <a:prstGeom prst="rect">
            <a:avLst/>
          </a:prstGeom>
        </p:spPr>
      </p:pic>
      <p:sp>
        <p:nvSpPr>
          <p:cNvPr id="6" name="Text Placeholder 5"/>
          <p:cNvSpPr>
            <a:spLocks noGrp="1"/>
          </p:cNvSpPr>
          <p:nvPr>
            <p:ph type="body" sz="quarter" idx="10" hasCustomPrompt="1"/>
          </p:nvPr>
        </p:nvSpPr>
        <p:spPr>
          <a:xfrm>
            <a:off x="1042860" y="519637"/>
            <a:ext cx="9383839" cy="1670883"/>
          </a:xfrm>
        </p:spPr>
        <p:txBody>
          <a:bodyPr>
            <a:normAutofit/>
          </a:bodyPr>
          <a:lstStyle>
            <a:lvl1pPr marL="0" indent="0">
              <a:buNone/>
              <a:defRPr sz="4000" b="1"/>
            </a:lvl1pPr>
          </a:lstStyle>
          <a:p>
            <a:pPr lvl="0"/>
            <a:r>
              <a:rPr lang="da-DK" noProof="0" dirty="0"/>
              <a:t>Overskrift</a:t>
            </a:r>
          </a:p>
        </p:txBody>
      </p:sp>
      <p:sp>
        <p:nvSpPr>
          <p:cNvPr id="11" name="Picture Placeholder 10"/>
          <p:cNvSpPr>
            <a:spLocks noGrp="1"/>
          </p:cNvSpPr>
          <p:nvPr>
            <p:ph type="pic" sz="quarter" idx="12" hasCustomPrompt="1"/>
          </p:nvPr>
        </p:nvSpPr>
        <p:spPr>
          <a:xfrm>
            <a:off x="1145674" y="2319834"/>
            <a:ext cx="720000" cy="720000"/>
          </a:xfrm>
        </p:spPr>
        <p:txBody>
          <a:bodyPr>
            <a:normAutofit/>
          </a:bodyPr>
          <a:lstStyle>
            <a:lvl1pPr marL="0" indent="0">
              <a:buNone/>
              <a:defRPr sz="1100" baseline="0"/>
            </a:lvl1pPr>
          </a:lstStyle>
          <a:p>
            <a:r>
              <a:rPr lang="en-US" err="1"/>
              <a:t>Indsæt</a:t>
            </a:r>
            <a:r>
              <a:rPr lang="en-US"/>
              <a:t> ikon her</a:t>
            </a:r>
          </a:p>
        </p:txBody>
      </p:sp>
      <p:sp>
        <p:nvSpPr>
          <p:cNvPr id="13" name="Picture Placeholder 10"/>
          <p:cNvSpPr>
            <a:spLocks noGrp="1"/>
          </p:cNvSpPr>
          <p:nvPr>
            <p:ph type="pic" sz="quarter" idx="13" hasCustomPrompt="1"/>
          </p:nvPr>
        </p:nvSpPr>
        <p:spPr>
          <a:xfrm>
            <a:off x="4450849" y="2319834"/>
            <a:ext cx="720000" cy="720000"/>
          </a:xfrm>
        </p:spPr>
        <p:txBody>
          <a:bodyPr>
            <a:normAutofit/>
          </a:bodyPr>
          <a:lstStyle>
            <a:lvl1pPr marL="0" indent="0">
              <a:buNone/>
              <a:defRPr sz="1100" baseline="0"/>
            </a:lvl1pPr>
          </a:lstStyle>
          <a:p>
            <a:r>
              <a:rPr lang="en-US" err="1"/>
              <a:t>Indsæt</a:t>
            </a:r>
            <a:r>
              <a:rPr lang="en-US"/>
              <a:t> ikon her</a:t>
            </a:r>
          </a:p>
        </p:txBody>
      </p:sp>
      <p:sp>
        <p:nvSpPr>
          <p:cNvPr id="15" name="Picture Placeholder 10"/>
          <p:cNvSpPr>
            <a:spLocks noGrp="1"/>
          </p:cNvSpPr>
          <p:nvPr>
            <p:ph type="pic" sz="quarter" idx="14" hasCustomPrompt="1"/>
          </p:nvPr>
        </p:nvSpPr>
        <p:spPr>
          <a:xfrm>
            <a:off x="7717924" y="2319834"/>
            <a:ext cx="720000" cy="720000"/>
          </a:xfrm>
        </p:spPr>
        <p:txBody>
          <a:bodyPr>
            <a:normAutofit/>
          </a:bodyPr>
          <a:lstStyle>
            <a:lvl1pPr marL="0" indent="0">
              <a:buNone/>
              <a:defRPr sz="1100" baseline="0"/>
            </a:lvl1pPr>
          </a:lstStyle>
          <a:p>
            <a:r>
              <a:rPr lang="en-US" err="1"/>
              <a:t>Indsæt</a:t>
            </a:r>
            <a:r>
              <a:rPr lang="en-US"/>
              <a:t> ikon her</a:t>
            </a:r>
          </a:p>
        </p:txBody>
      </p:sp>
      <p:sp>
        <p:nvSpPr>
          <p:cNvPr id="20" name="Text Placeholder 8"/>
          <p:cNvSpPr>
            <a:spLocks noGrp="1"/>
          </p:cNvSpPr>
          <p:nvPr>
            <p:ph type="body" sz="quarter" idx="17" hasCustomPrompt="1"/>
          </p:nvPr>
        </p:nvSpPr>
        <p:spPr>
          <a:xfrm>
            <a:off x="4331366" y="3169148"/>
            <a:ext cx="2614612" cy="2365378"/>
          </a:xfrm>
        </p:spPr>
        <p:txBody>
          <a:bodyPr numCol="1" spcCol="720000">
            <a:normAutofit/>
          </a:bodyPr>
          <a:lstStyle>
            <a:lvl1pPr marL="0" indent="0" algn="l">
              <a:buNone/>
              <a:defRPr sz="1400" baseline="0"/>
            </a:lvl1pPr>
          </a:lstStyle>
          <a:p>
            <a:pPr lvl="0"/>
            <a:r>
              <a:rPr lang="da-DK" noProof="0" dirty="0"/>
              <a:t>Brødtekst</a:t>
            </a:r>
          </a:p>
        </p:txBody>
      </p:sp>
      <p:sp>
        <p:nvSpPr>
          <p:cNvPr id="21" name="Text Placeholder 8"/>
          <p:cNvSpPr>
            <a:spLocks noGrp="1"/>
          </p:cNvSpPr>
          <p:nvPr>
            <p:ph type="body" sz="quarter" idx="18" hasCustomPrompt="1"/>
          </p:nvPr>
        </p:nvSpPr>
        <p:spPr>
          <a:xfrm>
            <a:off x="7619744" y="3169148"/>
            <a:ext cx="2614612" cy="2365378"/>
          </a:xfrm>
        </p:spPr>
        <p:txBody>
          <a:bodyPr numCol="1" spcCol="720000">
            <a:normAutofit/>
          </a:bodyPr>
          <a:lstStyle>
            <a:lvl1pPr marL="0" indent="0" algn="l">
              <a:buNone/>
              <a:defRPr sz="1400" baseline="0"/>
            </a:lvl1pPr>
          </a:lstStyle>
          <a:p>
            <a:pPr lvl="0"/>
            <a:r>
              <a:rPr lang="da-DK" noProof="0" dirty="0"/>
              <a:t>Brødtekst</a:t>
            </a:r>
          </a:p>
        </p:txBody>
      </p:sp>
      <p:sp>
        <p:nvSpPr>
          <p:cNvPr id="23" name="Slide Number Placeholder 22"/>
          <p:cNvSpPr>
            <a:spLocks noGrp="1"/>
          </p:cNvSpPr>
          <p:nvPr>
            <p:ph type="sldNum" sz="quarter" idx="20"/>
          </p:nvPr>
        </p:nvSpPr>
        <p:spPr/>
        <p:txBody>
          <a:bodyPr/>
          <a:lstStyle/>
          <a:p>
            <a:fld id="{E484088A-893B-7946-BA5A-AEED8654E266}" type="slidenum">
              <a:rPr lang="en-US" smtClean="0"/>
              <a:pPr/>
              <a:t>‹nr.›</a:t>
            </a:fld>
            <a:endParaRPr lang="en-US"/>
          </a:p>
        </p:txBody>
      </p:sp>
      <p:sp>
        <p:nvSpPr>
          <p:cNvPr id="18" name="TextBox 17"/>
          <p:cNvSpPr txBox="1"/>
          <p:nvPr userDrawn="1"/>
        </p:nvSpPr>
        <p:spPr>
          <a:xfrm>
            <a:off x="-2210404" y="2603257"/>
            <a:ext cx="2048892" cy="2862322"/>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Eksempel:</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Sådan kan 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side med ikoner og kolonner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se ud. </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Hold overskriften</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på max 2 linjer.</a:t>
            </a:r>
          </a:p>
          <a:p>
            <a:pPr algn="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noProof="0">
                <a:solidFill>
                  <a:schemeClr val="bg1">
                    <a:lumMod val="50000"/>
                  </a:schemeClr>
                </a:solidFill>
                <a:latin typeface="+mn-lt"/>
                <a:ea typeface="Calibri" panose="020F0502020204030204" pitchFamily="34" charset="0"/>
                <a:cs typeface="Arial" panose="020B0604020202020204" pitchFamily="34" charset="0"/>
              </a:rPr>
              <a:t>Tip:</a:t>
            </a:r>
            <a:r>
              <a:rPr lang="da-DK" sz="1200" kern="1200" noProof="0">
                <a:solidFill>
                  <a:schemeClr val="bg1">
                    <a:lumMod val="50000"/>
                  </a:schemeClr>
                </a:solidFill>
                <a:latin typeface="+mn-lt"/>
                <a:ea typeface="Calibri" panose="020F0502020204030204" pitchFamily="34" charset="0"/>
                <a:cs typeface="Arial" panose="020B0604020202020204" pitchFamily="34" charset="0"/>
              </a:rPr>
              <a:t> Indsæt</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simple ikoner, som er sigende for teksten.</a:t>
            </a:r>
          </a:p>
          <a:p>
            <a:pPr algn="r"/>
            <a:endParaRPr lang="da-DK" sz="1200" kern="1200" baseline="0" noProof="0">
              <a:solidFill>
                <a:schemeClr val="bg1">
                  <a:lumMod val="50000"/>
                </a:schemeClr>
              </a:solidFill>
              <a:latin typeface="+mn-lt"/>
              <a:ea typeface="Calibri" panose="020F0502020204030204" pitchFamily="34" charset="0"/>
              <a:cs typeface="Arial" panose="020B0604020202020204" pitchFamily="34" charset="0"/>
            </a:endParaRPr>
          </a:p>
          <a:p>
            <a:pPr algn="r"/>
            <a:r>
              <a:rPr lang="da-DK" sz="1200" b="1" kern="1200" baseline="0" noProof="0">
                <a:solidFill>
                  <a:schemeClr val="bg1">
                    <a:lumMod val="50000"/>
                  </a:schemeClr>
                </a:solidFill>
                <a:latin typeface="+mn-lt"/>
                <a:ea typeface="Calibri" panose="020F0502020204030204" pitchFamily="34" charset="0"/>
                <a:cs typeface="Arial" panose="020B0604020202020204" pitchFamily="34" charset="0"/>
              </a:rPr>
              <a:t>OBS:</a:t>
            </a:r>
            <a:r>
              <a:rPr lang="da-DK" sz="1200" kern="1200" baseline="0" noProof="0">
                <a:solidFill>
                  <a:schemeClr val="bg1">
                    <a:lumMod val="50000"/>
                  </a:schemeClr>
                </a:solidFill>
                <a:latin typeface="+mn-lt"/>
                <a:ea typeface="Calibri" panose="020F0502020204030204" pitchFamily="34" charset="0"/>
                <a:cs typeface="Arial" panose="020B0604020202020204" pitchFamily="34" charset="0"/>
              </a:rPr>
              <a:t> Du kan se vores ikoner i Horsens Kommunes designguide.</a:t>
            </a:r>
            <a:endParaRPr lang="da-DK" sz="1200" kern="1200" noProof="0">
              <a:solidFill>
                <a:schemeClr val="bg1">
                  <a:lumMod val="50000"/>
                </a:schemeClr>
              </a:solidFill>
              <a:latin typeface="+mn-lt"/>
              <a:ea typeface="Calibri" panose="020F0502020204030204" pitchFamily="34" charset="0"/>
              <a:cs typeface="Arial" panose="020B0604020202020204" pitchFamily="34" charset="0"/>
            </a:endParaRPr>
          </a:p>
        </p:txBody>
      </p:sp>
      <p:sp>
        <p:nvSpPr>
          <p:cNvPr id="16"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tx1"/>
                </a:solidFill>
              </a:defRPr>
            </a:lvl1pPr>
          </a:lstStyle>
          <a:p>
            <a:r>
              <a:rPr lang="en-US"/>
              <a:t>| </a:t>
            </a:r>
            <a:r>
              <a:rPr lang="en-US" err="1"/>
              <a:t>Indsæt</a:t>
            </a:r>
            <a:r>
              <a:rPr lang="en-US"/>
              <a:t> </a:t>
            </a:r>
            <a:r>
              <a:rPr lang="en-US" err="1"/>
              <a:t>fodnote</a:t>
            </a:r>
            <a:r>
              <a:rPr lang="en-US"/>
              <a:t> </a:t>
            </a:r>
            <a:r>
              <a:rPr lang="en-US" err="1"/>
              <a:t>tekst</a:t>
            </a:r>
            <a:r>
              <a:rPr lang="en-US"/>
              <a:t> her</a:t>
            </a:r>
          </a:p>
        </p:txBody>
      </p:sp>
    </p:spTree>
    <p:extLst>
      <p:ext uri="{BB962C8B-B14F-4D97-AF65-F5344CB8AC3E}">
        <p14:creationId xmlns:p14="http://schemas.microsoft.com/office/powerpoint/2010/main" val="567111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Footer Placeholder 4"/>
          <p:cNvSpPr>
            <a:spLocks noGrp="1"/>
          </p:cNvSpPr>
          <p:nvPr>
            <p:ph type="ftr" sz="quarter" idx="3"/>
          </p:nvPr>
        </p:nvSpPr>
        <p:spPr>
          <a:xfrm>
            <a:off x="1421395" y="6270625"/>
            <a:ext cx="3734806" cy="365125"/>
          </a:xfrm>
          <a:prstGeom prst="rect">
            <a:avLst/>
          </a:prstGeom>
        </p:spPr>
        <p:txBody>
          <a:bodyPr vert="horz" lIns="91440" tIns="45720" rIns="91440" bIns="45720" rtlCol="0" anchor="t"/>
          <a:lstStyle>
            <a:lvl1pPr algn="l">
              <a:defRPr sz="1100">
                <a:solidFill>
                  <a:schemeClr val="tx1"/>
                </a:solidFill>
              </a:defRPr>
            </a:lvl1pPr>
          </a:lstStyle>
          <a:p>
            <a:r>
              <a:rPr lang="en-US"/>
              <a:t>| </a:t>
            </a:r>
            <a:r>
              <a:rPr lang="en-US" err="1"/>
              <a:t>Indsæt</a:t>
            </a:r>
            <a:r>
              <a:rPr lang="en-US"/>
              <a:t> </a:t>
            </a:r>
            <a:r>
              <a:rPr lang="en-US" err="1"/>
              <a:t>fodnote</a:t>
            </a:r>
            <a:r>
              <a:rPr lang="en-US"/>
              <a:t> </a:t>
            </a:r>
            <a:r>
              <a:rPr lang="en-US" err="1"/>
              <a:t>tekst</a:t>
            </a:r>
            <a:r>
              <a:rPr lang="en-US"/>
              <a:t> her</a:t>
            </a:r>
          </a:p>
        </p:txBody>
      </p:sp>
      <p:sp>
        <p:nvSpPr>
          <p:cNvPr id="6" name="Slide Number Placeholder 5"/>
          <p:cNvSpPr>
            <a:spLocks noGrp="1"/>
          </p:cNvSpPr>
          <p:nvPr>
            <p:ph type="sldNum" sz="quarter" idx="4"/>
          </p:nvPr>
        </p:nvSpPr>
        <p:spPr>
          <a:xfrm>
            <a:off x="1042860" y="6270625"/>
            <a:ext cx="469069" cy="365125"/>
          </a:xfrm>
          <a:prstGeom prst="rect">
            <a:avLst/>
          </a:prstGeom>
        </p:spPr>
        <p:txBody>
          <a:bodyPr vert="horz" lIns="91440" tIns="45720" rIns="91440" bIns="45720" rtlCol="0" anchor="t"/>
          <a:lstStyle>
            <a:lvl1pPr algn="l">
              <a:defRPr sz="1100" b="1">
                <a:solidFill>
                  <a:schemeClr val="tx1">
                    <a:tint val="75000"/>
                  </a:schemeClr>
                </a:solidFill>
              </a:defRPr>
            </a:lvl1pPr>
          </a:lstStyle>
          <a:p>
            <a:fld id="{E484088A-893B-7946-BA5A-AEED8654E266}" type="slidenum">
              <a:rPr lang="en-US" smtClean="0"/>
              <a:pPr/>
              <a:t>‹nr.›</a:t>
            </a:fld>
            <a:endParaRPr lang="en-US"/>
          </a:p>
        </p:txBody>
      </p:sp>
    </p:spTree>
    <p:extLst>
      <p:ext uri="{BB962C8B-B14F-4D97-AF65-F5344CB8AC3E}">
        <p14:creationId xmlns:p14="http://schemas.microsoft.com/office/powerpoint/2010/main" val="146793055"/>
      </p:ext>
    </p:extLst>
  </p:cSld>
  <p:clrMap bg1="lt1" tx1="dk1" bg2="lt2" tx2="dk2" accent1="accent1" accent2="accent2" accent3="accent3" accent4="accent4" accent5="accent5" accent6="accent6" hlink="hlink" folHlink="folHlink"/>
  <p:sldLayoutIdLst>
    <p:sldLayoutId id="2147483683" r:id="rId1"/>
    <p:sldLayoutId id="2147483697" r:id="rId2"/>
    <p:sldLayoutId id="2147483694" r:id="rId3"/>
    <p:sldLayoutId id="2147483676" r:id="rId4"/>
    <p:sldLayoutId id="2147483695" r:id="rId5"/>
    <p:sldLayoutId id="2147483684" r:id="rId6"/>
    <p:sldLayoutId id="2147483685" r:id="rId7"/>
    <p:sldLayoutId id="2147483686" r:id="rId8"/>
    <p:sldLayoutId id="2147483670" r:id="rId9"/>
    <p:sldLayoutId id="2147483687" r:id="rId10"/>
    <p:sldLayoutId id="2147483671" r:id="rId11"/>
    <p:sldLayoutId id="2147483688" r:id="rId12"/>
    <p:sldLayoutId id="2147483689" r:id="rId13"/>
    <p:sldLayoutId id="2147483679" r:id="rId14"/>
    <p:sldLayoutId id="2147483690" r:id="rId15"/>
    <p:sldLayoutId id="2147483680" r:id="rId16"/>
    <p:sldLayoutId id="2147483691" r:id="rId17"/>
    <p:sldLayoutId id="2147483681" r:id="rId18"/>
    <p:sldLayoutId id="2147483693" r:id="rId19"/>
    <p:sldLayoutId id="2147483692" r:id="rId20"/>
    <p:sldLayoutId id="2147483696" r:id="rId21"/>
    <p:sldLayoutId id="2147483698" r:id="rId22"/>
    <p:sldLayoutId id="2147483699" r:id="rId23"/>
    <p:sldLayoutId id="2147483700" r:id="rId2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a:solidFill>
                  <a:schemeClr val="bg1">
                    <a:lumMod val="95000"/>
                  </a:schemeClr>
                </a:solidFill>
              </a:rPr>
              <a:t>Salgsstyring</a:t>
            </a:r>
          </a:p>
          <a:p>
            <a:endParaRPr lang="da-DK">
              <a:solidFill>
                <a:schemeClr val="accent1">
                  <a:lumMod val="50000"/>
                </a:schemeClr>
              </a:solidFill>
            </a:endParaRPr>
          </a:p>
          <a:p>
            <a:endParaRPr lang="da-DK"/>
          </a:p>
        </p:txBody>
      </p:sp>
      <p:sp>
        <p:nvSpPr>
          <p:cNvPr id="3" name="Pladsholder til tekst 2"/>
          <p:cNvSpPr>
            <a:spLocks noGrp="1"/>
          </p:cNvSpPr>
          <p:nvPr>
            <p:ph type="body" sz="quarter" idx="11"/>
          </p:nvPr>
        </p:nvSpPr>
        <p:spPr>
          <a:xfrm>
            <a:off x="1042861" y="3558299"/>
            <a:ext cx="7168451" cy="648589"/>
          </a:xfrm>
        </p:spPr>
        <p:txBody>
          <a:bodyPr>
            <a:normAutofit fontScale="70000" lnSpcReduction="20000"/>
          </a:bodyPr>
          <a:lstStyle/>
          <a:p>
            <a:r>
              <a:rPr lang="da-DK"/>
              <a:t>Indberetning af krav i Salgsstyring – eksempel fra Horsens Kommune</a:t>
            </a:r>
          </a:p>
        </p:txBody>
      </p:sp>
    </p:spTree>
    <p:extLst>
      <p:ext uri="{BB962C8B-B14F-4D97-AF65-F5344CB8AC3E}">
        <p14:creationId xmlns:p14="http://schemas.microsoft.com/office/powerpoint/2010/main" val="101010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37,312 BEST Content Writing In Computer IMAGES, STOCK PHOTOS &amp;amp; VECTORS |  Adobe Stock">
            <a:extLst>
              <a:ext uri="{FF2B5EF4-FFF2-40B4-BE49-F238E27FC236}">
                <a16:creationId xmlns:a16="http://schemas.microsoft.com/office/drawing/2014/main" id="{CA6D286A-9BE0-428B-9414-42B6A0C888D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392" r="-1" b="-1"/>
          <a:stretch/>
        </p:blipFill>
        <p:spPr bwMode="auto">
          <a:xfrm>
            <a:off x="19" y="1"/>
            <a:ext cx="12191981" cy="6189613"/>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09ED4D86-513F-4798-9598-D7D468F36618}"/>
              </a:ext>
            </a:extLst>
          </p:cNvPr>
          <p:cNvSpPr txBox="1"/>
          <p:nvPr/>
        </p:nvSpPr>
        <p:spPr>
          <a:xfrm>
            <a:off x="289248" y="1123837"/>
            <a:ext cx="5218209" cy="12554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spc="-60" dirty="0">
                <a:solidFill>
                  <a:srgbClr val="FFFFFF"/>
                </a:solidFill>
                <a:latin typeface="+mj-lt"/>
                <a:ea typeface="+mj-ea"/>
                <a:cs typeface="+mj-cs"/>
              </a:rPr>
              <a:t>/ Indledning</a:t>
            </a:r>
          </a:p>
        </p:txBody>
      </p:sp>
      <p:sp>
        <p:nvSpPr>
          <p:cNvPr id="6" name="Pladsholder til tekst 5">
            <a:extLst>
              <a:ext uri="{FF2B5EF4-FFF2-40B4-BE49-F238E27FC236}">
                <a16:creationId xmlns:a16="http://schemas.microsoft.com/office/drawing/2014/main" id="{E949C121-8CF9-43EB-8CFC-99ED212A30AC}"/>
              </a:ext>
            </a:extLst>
          </p:cNvPr>
          <p:cNvSpPr>
            <a:spLocks noGrp="1"/>
          </p:cNvSpPr>
          <p:nvPr>
            <p:ph type="body" sz="half" idx="4294967295"/>
          </p:nvPr>
        </p:nvSpPr>
        <p:spPr>
          <a:xfrm>
            <a:off x="0" y="2509838"/>
            <a:ext cx="5218113" cy="3275012"/>
          </a:xfrm>
        </p:spPr>
        <p:txBody>
          <a:bodyPr vert="horz" lIns="91440" tIns="45720" rIns="91440" bIns="45720" rtlCol="0" anchor="t">
            <a:normAutofit fontScale="55000" lnSpcReduction="20000"/>
          </a:bodyPr>
          <a:lstStyle/>
          <a:p>
            <a:pPr marL="285750" indent="-182880">
              <a:lnSpc>
                <a:spcPct val="90000"/>
              </a:lnSpc>
              <a:buFont typeface="Wingdings 2" pitchFamily="18" charset="2"/>
              <a:buChar char=""/>
            </a:pPr>
            <a:r>
              <a:rPr lang="en-US" dirty="0"/>
              <a:t>Din indberetning af fordringer i Salgsstyring skal fremover indeholde flere oplysninger.</a:t>
            </a:r>
          </a:p>
          <a:p>
            <a:pPr marL="285750" indent="-182880">
              <a:lnSpc>
                <a:spcPct val="90000"/>
              </a:lnSpc>
              <a:buFont typeface="Wingdings 2" pitchFamily="18" charset="2"/>
              <a:buChar char=""/>
            </a:pPr>
            <a:r>
              <a:rPr lang="en-US" dirty="0"/>
              <a:t>Gældsstyrelsen stiller flere krav til data for de fordringer, der fremover skal inddrives af dem, hvis din borger/</a:t>
            </a:r>
            <a:r>
              <a:rPr lang="en-US" dirty="0" err="1"/>
              <a:t>virksomhed</a:t>
            </a:r>
            <a:r>
              <a:rPr lang="en-US" dirty="0"/>
              <a:t> ikke betaler den opkrævning du udsender.</a:t>
            </a:r>
          </a:p>
          <a:p>
            <a:pPr marL="285750" indent="-182880">
              <a:lnSpc>
                <a:spcPct val="90000"/>
              </a:lnSpc>
              <a:buFont typeface="Wingdings 2" pitchFamily="18" charset="2"/>
              <a:buChar char=""/>
            </a:pPr>
            <a:r>
              <a:rPr lang="en-US" dirty="0"/>
              <a:t>For dig betyder det, at der er flere felter, der fremover skal udfyldes. Udfyldes felterne ikke korrekt, vil du ikke kunne danne din faktura. De nye felter kan enten indsættes på ordrens Topdata eller på linjen. Data indsat på Topdata vil gælde for alle de linjer, hvor der ikke er indsat andre data</a:t>
            </a:r>
          </a:p>
        </p:txBody>
      </p:sp>
    </p:spTree>
    <p:extLst>
      <p:ext uri="{BB962C8B-B14F-4D97-AF65-F5344CB8AC3E}">
        <p14:creationId xmlns:p14="http://schemas.microsoft.com/office/powerpoint/2010/main" val="97484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F04276A-9632-45F3-9FEA-B7C83EB6AE67}"/>
              </a:ext>
            </a:extLst>
          </p:cNvPr>
          <p:cNvSpPr/>
          <p:nvPr/>
        </p:nvSpPr>
        <p:spPr>
          <a:xfrm>
            <a:off x="0" y="0"/>
            <a:ext cx="544536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2AE21336-9729-4F44-9D86-076A7F4CBC1E}"/>
              </a:ext>
            </a:extLst>
          </p:cNvPr>
          <p:cNvSpPr/>
          <p:nvPr/>
        </p:nvSpPr>
        <p:spPr>
          <a:xfrm>
            <a:off x="341434" y="703286"/>
            <a:ext cx="4762500" cy="646331"/>
          </a:xfrm>
          <a:prstGeom prst="rect">
            <a:avLst/>
          </a:prstGeom>
        </p:spPr>
        <p:txBody>
          <a:bodyPr wrap="square">
            <a:spAutoFit/>
          </a:bodyPr>
          <a:lstStyle/>
          <a:p>
            <a:pPr>
              <a:spcAft>
                <a:spcPts val="0"/>
              </a:spcAft>
            </a:pPr>
            <a:r>
              <a:rPr lang="en-US" b="1" dirty="0">
                <a:latin typeface="+mj-lt"/>
              </a:rPr>
              <a:t>Når man opretter en ekstern salgsordre, så er det muligt at angive:</a:t>
            </a:r>
            <a:endParaRPr lang="da-DK" sz="2800" b="1" dirty="0">
              <a:solidFill>
                <a:srgbClr val="000000"/>
              </a:solidFill>
              <a:effectLst/>
              <a:latin typeface="+mj-lt"/>
              <a:ea typeface="Calibri" panose="020F0502020204030204" pitchFamily="34" charset="0"/>
              <a:cs typeface="Verdana" panose="020B0604030504040204" pitchFamily="34" charset="0"/>
            </a:endParaRPr>
          </a:p>
        </p:txBody>
      </p:sp>
      <p:sp>
        <p:nvSpPr>
          <p:cNvPr id="14" name="Ligebenet trekant 13">
            <a:extLst>
              <a:ext uri="{FF2B5EF4-FFF2-40B4-BE49-F238E27FC236}">
                <a16:creationId xmlns:a16="http://schemas.microsoft.com/office/drawing/2014/main" id="{5CDC85A3-FF69-486F-9925-14229C1FCDCA}"/>
              </a:ext>
            </a:extLst>
          </p:cNvPr>
          <p:cNvSpPr/>
          <p:nvPr/>
        </p:nvSpPr>
        <p:spPr>
          <a:xfrm rot="5400000">
            <a:off x="424960" y="1784840"/>
            <a:ext cx="386862" cy="2637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Ligebenet trekant 14">
            <a:extLst>
              <a:ext uri="{FF2B5EF4-FFF2-40B4-BE49-F238E27FC236}">
                <a16:creationId xmlns:a16="http://schemas.microsoft.com/office/drawing/2014/main" id="{3230345A-83A5-4AB6-942F-5E13BE35E1BD}"/>
              </a:ext>
            </a:extLst>
          </p:cNvPr>
          <p:cNvSpPr/>
          <p:nvPr/>
        </p:nvSpPr>
        <p:spPr>
          <a:xfrm rot="5400000">
            <a:off x="424953" y="2466237"/>
            <a:ext cx="386862" cy="2637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Ligebenet trekant 15">
            <a:extLst>
              <a:ext uri="{FF2B5EF4-FFF2-40B4-BE49-F238E27FC236}">
                <a16:creationId xmlns:a16="http://schemas.microsoft.com/office/drawing/2014/main" id="{5CB3BCE0-8561-4661-B891-E783E5A2B3E3}"/>
              </a:ext>
            </a:extLst>
          </p:cNvPr>
          <p:cNvSpPr/>
          <p:nvPr/>
        </p:nvSpPr>
        <p:spPr>
          <a:xfrm rot="5400000">
            <a:off x="424954" y="3222377"/>
            <a:ext cx="386862" cy="2637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Ligebenet trekant 16">
            <a:extLst>
              <a:ext uri="{FF2B5EF4-FFF2-40B4-BE49-F238E27FC236}">
                <a16:creationId xmlns:a16="http://schemas.microsoft.com/office/drawing/2014/main" id="{CC0F41C5-49A0-4EE3-B783-8261DF9D1A6A}"/>
              </a:ext>
            </a:extLst>
          </p:cNvPr>
          <p:cNvSpPr/>
          <p:nvPr/>
        </p:nvSpPr>
        <p:spPr>
          <a:xfrm rot="5400000">
            <a:off x="424955" y="3971924"/>
            <a:ext cx="386862" cy="2637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Ligebenet trekant 17">
            <a:extLst>
              <a:ext uri="{FF2B5EF4-FFF2-40B4-BE49-F238E27FC236}">
                <a16:creationId xmlns:a16="http://schemas.microsoft.com/office/drawing/2014/main" id="{22D8EFD5-BA6D-4F9A-A379-00E9CEF5DF14}"/>
              </a:ext>
            </a:extLst>
          </p:cNvPr>
          <p:cNvSpPr/>
          <p:nvPr/>
        </p:nvSpPr>
        <p:spPr>
          <a:xfrm rot="5400000">
            <a:off x="424955" y="4633524"/>
            <a:ext cx="386862" cy="2637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Ligebenet trekant 18">
            <a:extLst>
              <a:ext uri="{FF2B5EF4-FFF2-40B4-BE49-F238E27FC236}">
                <a16:creationId xmlns:a16="http://schemas.microsoft.com/office/drawing/2014/main" id="{3280ED5F-BCD8-4C0E-A0C3-CE6CAE0FA826}"/>
              </a:ext>
            </a:extLst>
          </p:cNvPr>
          <p:cNvSpPr/>
          <p:nvPr/>
        </p:nvSpPr>
        <p:spPr>
          <a:xfrm rot="5400000">
            <a:off x="424956" y="5358895"/>
            <a:ext cx="386862" cy="2637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a:extLst>
              <a:ext uri="{FF2B5EF4-FFF2-40B4-BE49-F238E27FC236}">
                <a16:creationId xmlns:a16="http://schemas.microsoft.com/office/drawing/2014/main" id="{ED99B83A-93BF-4D2E-870E-D1AEC2AC2B0E}"/>
              </a:ext>
            </a:extLst>
          </p:cNvPr>
          <p:cNvSpPr/>
          <p:nvPr/>
        </p:nvSpPr>
        <p:spPr>
          <a:xfrm>
            <a:off x="937650" y="1745908"/>
            <a:ext cx="1623842" cy="341632"/>
          </a:xfrm>
          <a:prstGeom prst="rect">
            <a:avLst/>
          </a:prstGeom>
        </p:spPr>
        <p:txBody>
          <a:bodyPr wrap="none">
            <a:spAutoFit/>
          </a:bodyPr>
          <a:lstStyle/>
          <a:p>
            <a:pPr marL="102870">
              <a:lnSpc>
                <a:spcPct val="90000"/>
              </a:lnSpc>
            </a:pPr>
            <a:r>
              <a:rPr lang="en-US" dirty="0"/>
              <a:t>Fordringstype</a:t>
            </a:r>
          </a:p>
        </p:txBody>
      </p:sp>
      <p:sp>
        <p:nvSpPr>
          <p:cNvPr id="21" name="Rektangel 20">
            <a:extLst>
              <a:ext uri="{FF2B5EF4-FFF2-40B4-BE49-F238E27FC236}">
                <a16:creationId xmlns:a16="http://schemas.microsoft.com/office/drawing/2014/main" id="{4517418F-F6F4-4514-94D3-B5157497E766}"/>
              </a:ext>
            </a:extLst>
          </p:cNvPr>
          <p:cNvSpPr/>
          <p:nvPr/>
        </p:nvSpPr>
        <p:spPr>
          <a:xfrm>
            <a:off x="937650" y="2427305"/>
            <a:ext cx="1612621" cy="341632"/>
          </a:xfrm>
          <a:prstGeom prst="rect">
            <a:avLst/>
          </a:prstGeom>
        </p:spPr>
        <p:txBody>
          <a:bodyPr wrap="none">
            <a:spAutoFit/>
          </a:bodyPr>
          <a:lstStyle/>
          <a:p>
            <a:pPr marL="102870">
              <a:lnSpc>
                <a:spcPct val="90000"/>
              </a:lnSpc>
            </a:pPr>
            <a:r>
              <a:rPr lang="en-US" dirty="0"/>
              <a:t>Stiftelsesdato</a:t>
            </a:r>
          </a:p>
        </p:txBody>
      </p:sp>
      <p:sp>
        <p:nvSpPr>
          <p:cNvPr id="22" name="Rektangel 21">
            <a:extLst>
              <a:ext uri="{FF2B5EF4-FFF2-40B4-BE49-F238E27FC236}">
                <a16:creationId xmlns:a16="http://schemas.microsoft.com/office/drawing/2014/main" id="{118FC89E-5F1C-4CF0-A20E-BE09E21B3809}"/>
              </a:ext>
            </a:extLst>
          </p:cNvPr>
          <p:cNvSpPr/>
          <p:nvPr/>
        </p:nvSpPr>
        <p:spPr>
          <a:xfrm>
            <a:off x="937650" y="3183445"/>
            <a:ext cx="2627899" cy="341632"/>
          </a:xfrm>
          <a:prstGeom prst="rect">
            <a:avLst/>
          </a:prstGeom>
        </p:spPr>
        <p:txBody>
          <a:bodyPr wrap="none">
            <a:spAutoFit/>
          </a:bodyPr>
          <a:lstStyle/>
          <a:p>
            <a:pPr marL="102870">
              <a:lnSpc>
                <a:spcPct val="90000"/>
              </a:lnSpc>
            </a:pPr>
            <a:r>
              <a:rPr lang="en-US" dirty="0"/>
              <a:t>Periode fra og Periode til</a:t>
            </a:r>
          </a:p>
        </p:txBody>
      </p:sp>
      <p:sp>
        <p:nvSpPr>
          <p:cNvPr id="23" name="Rektangel 22">
            <a:extLst>
              <a:ext uri="{FF2B5EF4-FFF2-40B4-BE49-F238E27FC236}">
                <a16:creationId xmlns:a16="http://schemas.microsoft.com/office/drawing/2014/main" id="{6C1EEEC2-9B4A-4D45-8B40-E91CABF4C93A}"/>
              </a:ext>
            </a:extLst>
          </p:cNvPr>
          <p:cNvSpPr/>
          <p:nvPr/>
        </p:nvSpPr>
        <p:spPr>
          <a:xfrm>
            <a:off x="937650" y="3932992"/>
            <a:ext cx="1503617" cy="341632"/>
          </a:xfrm>
          <a:prstGeom prst="rect">
            <a:avLst/>
          </a:prstGeom>
        </p:spPr>
        <p:txBody>
          <a:bodyPr wrap="none">
            <a:spAutoFit/>
          </a:bodyPr>
          <a:lstStyle/>
          <a:p>
            <a:pPr marL="102870">
              <a:lnSpc>
                <a:spcPct val="90000"/>
              </a:lnSpc>
            </a:pPr>
            <a:r>
              <a:rPr lang="en-US" dirty="0"/>
              <a:t>Forfaldsdato</a:t>
            </a:r>
          </a:p>
        </p:txBody>
      </p:sp>
      <p:sp>
        <p:nvSpPr>
          <p:cNvPr id="24" name="Rektangel 23">
            <a:extLst>
              <a:ext uri="{FF2B5EF4-FFF2-40B4-BE49-F238E27FC236}">
                <a16:creationId xmlns:a16="http://schemas.microsoft.com/office/drawing/2014/main" id="{24A44716-AEBB-4C8D-AA12-EE111CFE2757}"/>
              </a:ext>
            </a:extLst>
          </p:cNvPr>
          <p:cNvSpPr/>
          <p:nvPr/>
        </p:nvSpPr>
        <p:spPr>
          <a:xfrm>
            <a:off x="931361" y="4594592"/>
            <a:ext cx="1444306" cy="341632"/>
          </a:xfrm>
          <a:prstGeom prst="rect">
            <a:avLst/>
          </a:prstGeom>
        </p:spPr>
        <p:txBody>
          <a:bodyPr wrap="none">
            <a:spAutoFit/>
          </a:bodyPr>
          <a:lstStyle/>
          <a:p>
            <a:pPr marL="102870">
              <a:lnSpc>
                <a:spcPct val="90000"/>
              </a:lnSpc>
            </a:pPr>
            <a:r>
              <a:rPr lang="en-US" dirty="0"/>
              <a:t>Henstand</a:t>
            </a:r>
            <a:r>
              <a:rPr lang="en-US" dirty="0">
                <a:solidFill>
                  <a:schemeClr val="tx1">
                    <a:lumMod val="65000"/>
                    <a:lumOff val="35000"/>
                  </a:schemeClr>
                </a:solidFill>
              </a:rPr>
              <a:t> </a:t>
            </a:r>
            <a:r>
              <a:rPr lang="en-US" dirty="0"/>
              <a:t>til</a:t>
            </a:r>
          </a:p>
        </p:txBody>
      </p:sp>
      <p:sp>
        <p:nvSpPr>
          <p:cNvPr id="25" name="Rektangel 24">
            <a:extLst>
              <a:ext uri="{FF2B5EF4-FFF2-40B4-BE49-F238E27FC236}">
                <a16:creationId xmlns:a16="http://schemas.microsoft.com/office/drawing/2014/main" id="{A2ADE0B1-7026-4537-95BF-FA592CF5CD8D}"/>
              </a:ext>
            </a:extLst>
          </p:cNvPr>
          <p:cNvSpPr/>
          <p:nvPr/>
        </p:nvSpPr>
        <p:spPr>
          <a:xfrm>
            <a:off x="931361" y="5319963"/>
            <a:ext cx="1901161" cy="341632"/>
          </a:xfrm>
          <a:prstGeom prst="rect">
            <a:avLst/>
          </a:prstGeom>
        </p:spPr>
        <p:txBody>
          <a:bodyPr wrap="none">
            <a:spAutoFit/>
          </a:bodyPr>
          <a:lstStyle/>
          <a:p>
            <a:pPr marL="102870">
              <a:lnSpc>
                <a:spcPct val="90000"/>
              </a:lnSpc>
            </a:pPr>
            <a:r>
              <a:rPr lang="en-US" dirty="0"/>
              <a:t>Inddrivelsestekst</a:t>
            </a:r>
            <a:endParaRPr lang="en-US" sz="1600" dirty="0"/>
          </a:p>
        </p:txBody>
      </p:sp>
      <p:pic>
        <p:nvPicPr>
          <p:cNvPr id="26" name="Grafik 25" descr="Tjekliste mod venstre">
            <a:extLst>
              <a:ext uri="{FF2B5EF4-FFF2-40B4-BE49-F238E27FC236}">
                <a16:creationId xmlns:a16="http://schemas.microsoft.com/office/drawing/2014/main" id="{2E8BCAFD-84E2-4AA0-B36C-6B27413740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6613" y="1465118"/>
            <a:ext cx="3778286" cy="3778286"/>
          </a:xfrm>
          <a:prstGeom prst="rect">
            <a:avLst/>
          </a:prstGeom>
        </p:spPr>
      </p:pic>
    </p:spTree>
    <p:extLst>
      <p:ext uri="{BB962C8B-B14F-4D97-AF65-F5344CB8AC3E}">
        <p14:creationId xmlns:p14="http://schemas.microsoft.com/office/powerpoint/2010/main" val="246813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Learn How to Type with These Helpful Free Websites – Review Geek">
            <a:extLst>
              <a:ext uri="{FF2B5EF4-FFF2-40B4-BE49-F238E27FC236}">
                <a16:creationId xmlns:a16="http://schemas.microsoft.com/office/drawing/2014/main" id="{327C88FA-0DED-45A2-A870-04EE1906B7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114" b="9091"/>
          <a:stretch/>
        </p:blipFill>
        <p:spPr bwMode="auto">
          <a:xfrm>
            <a:off x="20" y="1"/>
            <a:ext cx="12191980" cy="6128612"/>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361CD799-C338-4D1D-921E-BB86D2896ADA}"/>
              </a:ext>
            </a:extLst>
          </p:cNvPr>
          <p:cNvSpPr txBox="1"/>
          <p:nvPr/>
        </p:nvSpPr>
        <p:spPr>
          <a:xfrm>
            <a:off x="289248" y="1123837"/>
            <a:ext cx="6451110" cy="12554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spc="-60" dirty="0">
                <a:solidFill>
                  <a:srgbClr val="FFFFFF"/>
                </a:solidFill>
                <a:latin typeface="+mj-lt"/>
                <a:ea typeface="+mj-ea"/>
                <a:cs typeface="+mj-cs"/>
              </a:rPr>
              <a:t>Fordringstype</a:t>
            </a:r>
          </a:p>
        </p:txBody>
      </p:sp>
      <p:sp>
        <p:nvSpPr>
          <p:cNvPr id="4" name="Rektangel 3">
            <a:extLst>
              <a:ext uri="{FF2B5EF4-FFF2-40B4-BE49-F238E27FC236}">
                <a16:creationId xmlns:a16="http://schemas.microsoft.com/office/drawing/2014/main" id="{991A686F-B981-48FB-8D73-C92DB0A6C7A4}"/>
              </a:ext>
            </a:extLst>
          </p:cNvPr>
          <p:cNvSpPr/>
          <p:nvPr/>
        </p:nvSpPr>
        <p:spPr>
          <a:xfrm>
            <a:off x="289248" y="2510395"/>
            <a:ext cx="6451109" cy="3274586"/>
          </a:xfrm>
          <a:prstGeom prst="rect">
            <a:avLst/>
          </a:prstGeom>
        </p:spPr>
        <p:txBody>
          <a:bodyPr vert="horz" lIns="91440" tIns="45720" rIns="91440" bIns="45720" rtlCol="0" anchor="t">
            <a:normAutofit lnSpcReduction="10000"/>
          </a:bodyPr>
          <a:lstStyle/>
          <a:p>
            <a:pPr marL="285750" indent="-182880">
              <a:lnSpc>
                <a:spcPct val="90000"/>
              </a:lnSpc>
              <a:spcAft>
                <a:spcPts val="600"/>
              </a:spcAft>
              <a:buClr>
                <a:schemeClr val="accent1"/>
              </a:buClr>
              <a:buFont typeface="Wingdings 2" pitchFamily="18" charset="2"/>
              <a:buChar char=""/>
            </a:pPr>
            <a:r>
              <a:rPr lang="en-US" sz="1300" b="1" dirty="0">
                <a:solidFill>
                  <a:srgbClr val="FFFFFF"/>
                </a:solidFill>
              </a:rPr>
              <a:t>Fordringstyperne</a:t>
            </a:r>
            <a:r>
              <a:rPr lang="en-US" sz="1300" dirty="0">
                <a:solidFill>
                  <a:srgbClr val="FFFFFF"/>
                </a:solidFill>
              </a:rPr>
              <a:t> man kan indberette findes ved, at du trykker F4, når du står i feltet ‘fordringstype’. </a:t>
            </a:r>
          </a:p>
          <a:p>
            <a:pPr indent="-182880">
              <a:lnSpc>
                <a:spcPct val="90000"/>
              </a:lnSpc>
              <a:spcAft>
                <a:spcPts val="600"/>
              </a:spcAft>
              <a:buClr>
                <a:schemeClr val="accent1"/>
              </a:buClr>
              <a:buFont typeface="Wingdings 2" pitchFamily="18" charset="2"/>
              <a:buChar char=""/>
            </a:pPr>
            <a:endParaRPr lang="en-US" sz="1300" dirty="0">
              <a:solidFill>
                <a:srgbClr val="FFFFFF"/>
              </a:solidFill>
            </a:endParaRPr>
          </a:p>
          <a:p>
            <a:pPr marL="285750" indent="-182880">
              <a:lnSpc>
                <a:spcPct val="90000"/>
              </a:lnSpc>
              <a:spcAft>
                <a:spcPts val="600"/>
              </a:spcAft>
              <a:buClr>
                <a:schemeClr val="accent1"/>
              </a:buClr>
              <a:buFont typeface="Wingdings 2" pitchFamily="18" charset="2"/>
              <a:buChar char=""/>
            </a:pPr>
            <a:r>
              <a:rPr lang="en-US" sz="1300" dirty="0">
                <a:solidFill>
                  <a:srgbClr val="FFFFFF"/>
                </a:solidFill>
              </a:rPr>
              <a:t>Hvis du ”kun” laver samme type krav vil din debitor/</a:t>
            </a:r>
            <a:r>
              <a:rPr lang="en-US" sz="1300" dirty="0" err="1">
                <a:solidFill>
                  <a:srgbClr val="FFFFFF"/>
                </a:solidFill>
              </a:rPr>
              <a:t>økonomiafdeling</a:t>
            </a:r>
            <a:r>
              <a:rPr lang="en-US" sz="1300" dirty="0">
                <a:solidFill>
                  <a:srgbClr val="FFFFFF"/>
                </a:solidFill>
              </a:rPr>
              <a:t> kunne opsætte din PC til at være forudfyldt med fordringstypen. </a:t>
            </a:r>
          </a:p>
          <a:p>
            <a:pPr indent="-182880">
              <a:lnSpc>
                <a:spcPct val="90000"/>
              </a:lnSpc>
              <a:spcAft>
                <a:spcPts val="600"/>
              </a:spcAft>
              <a:buClr>
                <a:schemeClr val="accent1"/>
              </a:buClr>
              <a:buFont typeface="Wingdings 2" pitchFamily="18" charset="2"/>
              <a:buChar char=""/>
            </a:pPr>
            <a:endParaRPr lang="en-US" sz="1300" dirty="0">
              <a:solidFill>
                <a:srgbClr val="FFFFFF"/>
              </a:solidFill>
            </a:endParaRPr>
          </a:p>
          <a:p>
            <a:pPr marL="285750" indent="-182880">
              <a:lnSpc>
                <a:spcPct val="90000"/>
              </a:lnSpc>
              <a:spcAft>
                <a:spcPts val="600"/>
              </a:spcAft>
              <a:buClr>
                <a:schemeClr val="accent1"/>
              </a:buClr>
              <a:buFont typeface="Wingdings 2" pitchFamily="18" charset="2"/>
              <a:buChar char=""/>
            </a:pPr>
            <a:r>
              <a:rPr lang="en-US" sz="1300" b="1" dirty="0">
                <a:solidFill>
                  <a:srgbClr val="FFFFFF"/>
                </a:solidFill>
              </a:rPr>
              <a:t>Der kan til hver faktura kun udfyldes en fordringstype</a:t>
            </a:r>
            <a:r>
              <a:rPr lang="en-US" sz="1300" dirty="0">
                <a:solidFill>
                  <a:srgbClr val="FFFFFF"/>
                </a:solidFill>
              </a:rPr>
              <a:t> – </a:t>
            </a:r>
            <a:r>
              <a:rPr lang="en-US" sz="1300" dirty="0" err="1">
                <a:solidFill>
                  <a:srgbClr val="FFFFFF"/>
                </a:solidFill>
              </a:rPr>
              <a:t>har</a:t>
            </a:r>
            <a:r>
              <a:rPr lang="en-US" sz="1300" dirty="0">
                <a:solidFill>
                  <a:srgbClr val="FFFFFF"/>
                </a:solidFill>
              </a:rPr>
              <a:t> du flere forskellige krav, skal de oprettes på hver sin faktura med hver sine oplysninger.  </a:t>
            </a:r>
          </a:p>
          <a:p>
            <a:pPr indent="-182880">
              <a:lnSpc>
                <a:spcPct val="90000"/>
              </a:lnSpc>
              <a:spcAft>
                <a:spcPts val="600"/>
              </a:spcAft>
              <a:buClr>
                <a:schemeClr val="accent1"/>
              </a:buClr>
              <a:buFont typeface="Wingdings 2" pitchFamily="18" charset="2"/>
              <a:buChar char=""/>
            </a:pPr>
            <a:endParaRPr lang="en-US" sz="1300" dirty="0">
              <a:solidFill>
                <a:srgbClr val="FFFFFF"/>
              </a:solidFill>
            </a:endParaRPr>
          </a:p>
          <a:p>
            <a:pPr marL="285750" indent="-182880">
              <a:lnSpc>
                <a:spcPct val="90000"/>
              </a:lnSpc>
              <a:spcAft>
                <a:spcPts val="600"/>
              </a:spcAft>
              <a:buClr>
                <a:schemeClr val="accent1"/>
              </a:buClr>
              <a:buFont typeface="Wingdings 2" pitchFamily="18" charset="2"/>
              <a:buChar char=""/>
            </a:pPr>
            <a:r>
              <a:rPr lang="en-US" sz="1300" dirty="0">
                <a:solidFill>
                  <a:srgbClr val="FFFFFF"/>
                </a:solidFill>
              </a:rPr>
              <a:t>Hvis du ikke opfylder dette, risikerer du, at Gældsstyrelsen stopper med at inddrive kravene. </a:t>
            </a:r>
          </a:p>
          <a:p>
            <a:pPr indent="-182880">
              <a:lnSpc>
                <a:spcPct val="90000"/>
              </a:lnSpc>
              <a:spcAft>
                <a:spcPts val="600"/>
              </a:spcAft>
              <a:buClr>
                <a:schemeClr val="accent1"/>
              </a:buClr>
              <a:buFont typeface="Wingdings 2" pitchFamily="18" charset="2"/>
              <a:buChar char=""/>
            </a:pPr>
            <a:endParaRPr lang="en-US" sz="1300" dirty="0">
              <a:solidFill>
                <a:srgbClr val="FFFFFF"/>
              </a:solidFill>
            </a:endParaRPr>
          </a:p>
          <a:p>
            <a:pPr marL="285750" indent="-182880">
              <a:lnSpc>
                <a:spcPct val="90000"/>
              </a:lnSpc>
              <a:spcAft>
                <a:spcPts val="600"/>
              </a:spcAft>
              <a:buClr>
                <a:schemeClr val="accent1"/>
              </a:buClr>
              <a:buFont typeface="Wingdings 2" pitchFamily="18" charset="2"/>
              <a:buChar char=""/>
            </a:pPr>
            <a:r>
              <a:rPr lang="en-US" sz="1300" dirty="0">
                <a:solidFill>
                  <a:srgbClr val="FFFFFF"/>
                </a:solidFill>
              </a:rPr>
              <a:t>Er der ikke en fordringstype til det krav, du ønsker at oprette, </a:t>
            </a:r>
            <a:r>
              <a:rPr lang="en-US" sz="1300" dirty="0" err="1">
                <a:solidFill>
                  <a:srgbClr val="FFFFFF"/>
                </a:solidFill>
              </a:rPr>
              <a:t>kontakt</a:t>
            </a:r>
            <a:r>
              <a:rPr lang="en-US" sz="1300" dirty="0">
                <a:solidFill>
                  <a:srgbClr val="FFFFFF"/>
                </a:solidFill>
              </a:rPr>
              <a:t> din debitorafdeling.</a:t>
            </a:r>
          </a:p>
        </p:txBody>
      </p:sp>
    </p:spTree>
    <p:extLst>
      <p:ext uri="{BB962C8B-B14F-4D97-AF65-F5344CB8AC3E}">
        <p14:creationId xmlns:p14="http://schemas.microsoft.com/office/powerpoint/2010/main" val="84784808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25878D1-E28D-4E96-99CB-01C145AE4014}"/>
              </a:ext>
            </a:extLst>
          </p:cNvPr>
          <p:cNvSpPr/>
          <p:nvPr/>
        </p:nvSpPr>
        <p:spPr>
          <a:xfrm>
            <a:off x="-26820" y="2848142"/>
            <a:ext cx="12192000" cy="323923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Heksagon 6">
            <a:extLst>
              <a:ext uri="{FF2B5EF4-FFF2-40B4-BE49-F238E27FC236}">
                <a16:creationId xmlns:a16="http://schemas.microsoft.com/office/drawing/2014/main" id="{8E216C6F-7189-4883-AC3E-75EE4A0F91B9}"/>
              </a:ext>
            </a:extLst>
          </p:cNvPr>
          <p:cNvSpPr/>
          <p:nvPr/>
        </p:nvSpPr>
        <p:spPr>
          <a:xfrm>
            <a:off x="22260" y="1897849"/>
            <a:ext cx="2290477" cy="1925365"/>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77E2FC3-D807-4F81-BABB-324EA293C40B}"/>
              </a:ext>
            </a:extLst>
          </p:cNvPr>
          <p:cNvSpPr/>
          <p:nvPr/>
        </p:nvSpPr>
        <p:spPr>
          <a:xfrm>
            <a:off x="454001" y="4195338"/>
            <a:ext cx="1426994" cy="338554"/>
          </a:xfrm>
          <a:prstGeom prst="rect">
            <a:avLst/>
          </a:prstGeom>
        </p:spPr>
        <p:txBody>
          <a:bodyPr wrap="none">
            <a:spAutoFit/>
          </a:bodyPr>
          <a:lstStyle/>
          <a:p>
            <a:pPr algn="ctr"/>
            <a:r>
              <a:rPr lang="da-DK" sz="1600" b="1" dirty="0"/>
              <a:t>Stiftelsesdato</a:t>
            </a:r>
          </a:p>
        </p:txBody>
      </p:sp>
      <p:sp>
        <p:nvSpPr>
          <p:cNvPr id="8" name="Heksagon 7">
            <a:extLst>
              <a:ext uri="{FF2B5EF4-FFF2-40B4-BE49-F238E27FC236}">
                <a16:creationId xmlns:a16="http://schemas.microsoft.com/office/drawing/2014/main" id="{935AEB73-C09D-419F-A23D-31D4D9EF6B5D}"/>
              </a:ext>
            </a:extLst>
          </p:cNvPr>
          <p:cNvSpPr/>
          <p:nvPr/>
        </p:nvSpPr>
        <p:spPr>
          <a:xfrm>
            <a:off x="2454696" y="1893141"/>
            <a:ext cx="2290477" cy="1925365"/>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Heksagon 8">
            <a:extLst>
              <a:ext uri="{FF2B5EF4-FFF2-40B4-BE49-F238E27FC236}">
                <a16:creationId xmlns:a16="http://schemas.microsoft.com/office/drawing/2014/main" id="{174F7D3D-21B0-458B-B7F4-13CB5ABFA721}"/>
              </a:ext>
            </a:extLst>
          </p:cNvPr>
          <p:cNvSpPr/>
          <p:nvPr/>
        </p:nvSpPr>
        <p:spPr>
          <a:xfrm>
            <a:off x="4916115" y="1892253"/>
            <a:ext cx="2290477" cy="1925365"/>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Heksagon 9">
            <a:extLst>
              <a:ext uri="{FF2B5EF4-FFF2-40B4-BE49-F238E27FC236}">
                <a16:creationId xmlns:a16="http://schemas.microsoft.com/office/drawing/2014/main" id="{EC1CB509-A5A7-4CEC-9F2D-9A7CFB651EBE}"/>
              </a:ext>
            </a:extLst>
          </p:cNvPr>
          <p:cNvSpPr/>
          <p:nvPr/>
        </p:nvSpPr>
        <p:spPr>
          <a:xfrm>
            <a:off x="7309672" y="1892253"/>
            <a:ext cx="2290477" cy="1925365"/>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83D66558-6237-4F5B-B80E-9402029620E0}"/>
              </a:ext>
            </a:extLst>
          </p:cNvPr>
          <p:cNvSpPr/>
          <p:nvPr/>
        </p:nvSpPr>
        <p:spPr>
          <a:xfrm>
            <a:off x="-31221" y="4978310"/>
            <a:ext cx="2515865" cy="461665"/>
          </a:xfrm>
          <a:prstGeom prst="rect">
            <a:avLst/>
          </a:prstGeom>
        </p:spPr>
        <p:txBody>
          <a:bodyPr wrap="square">
            <a:spAutoFit/>
          </a:bodyPr>
          <a:lstStyle/>
          <a:p>
            <a:pPr algn="ctr">
              <a:spcAft>
                <a:spcPts val="0"/>
              </a:spcAft>
            </a:pPr>
            <a:r>
              <a:rPr lang="da-DK" sz="1200" dirty="0"/>
              <a:t>Første dag i perioden </a:t>
            </a:r>
          </a:p>
          <a:p>
            <a:pPr algn="ctr">
              <a:spcAft>
                <a:spcPts val="0"/>
              </a:spcAft>
            </a:pPr>
            <a:r>
              <a:rPr lang="da-DK" sz="1200" dirty="0"/>
              <a:t>= periode start</a:t>
            </a:r>
            <a:endParaRPr lang="da-DK" sz="1000" dirty="0">
              <a:ea typeface="Calibri" panose="020F0502020204030204" pitchFamily="34" charset="0"/>
              <a:cs typeface="Times New Roman" panose="02020603050405020304" pitchFamily="18" charset="0"/>
            </a:endParaRPr>
          </a:p>
        </p:txBody>
      </p:sp>
      <p:sp>
        <p:nvSpPr>
          <p:cNvPr id="13" name="Rektangel 12">
            <a:extLst>
              <a:ext uri="{FF2B5EF4-FFF2-40B4-BE49-F238E27FC236}">
                <a16:creationId xmlns:a16="http://schemas.microsoft.com/office/drawing/2014/main" id="{B5EFDABB-C560-4348-9171-F93BFB1997F6}"/>
              </a:ext>
            </a:extLst>
          </p:cNvPr>
          <p:cNvSpPr/>
          <p:nvPr/>
        </p:nvSpPr>
        <p:spPr>
          <a:xfrm>
            <a:off x="2587717" y="4175371"/>
            <a:ext cx="1873407" cy="584775"/>
          </a:xfrm>
          <a:prstGeom prst="rect">
            <a:avLst/>
          </a:prstGeom>
        </p:spPr>
        <p:txBody>
          <a:bodyPr wrap="square">
            <a:spAutoFit/>
          </a:bodyPr>
          <a:lstStyle/>
          <a:p>
            <a:pPr algn="ctr"/>
            <a:r>
              <a:rPr lang="da-DK" sz="1600" b="1" dirty="0">
                <a:ea typeface="Calibri" panose="020F0502020204030204" pitchFamily="34" charset="0"/>
                <a:cs typeface="Times New Roman" panose="02020603050405020304" pitchFamily="18" charset="0"/>
              </a:rPr>
              <a:t>Periode fra og Periode til</a:t>
            </a:r>
            <a:endParaRPr lang="da-DK" sz="1600" dirty="0"/>
          </a:p>
        </p:txBody>
      </p:sp>
      <p:sp>
        <p:nvSpPr>
          <p:cNvPr id="14" name="Rektangel 13">
            <a:extLst>
              <a:ext uri="{FF2B5EF4-FFF2-40B4-BE49-F238E27FC236}">
                <a16:creationId xmlns:a16="http://schemas.microsoft.com/office/drawing/2014/main" id="{458BCE73-3DBA-4F2F-A2F1-FFFED0032783}"/>
              </a:ext>
            </a:extLst>
          </p:cNvPr>
          <p:cNvSpPr/>
          <p:nvPr/>
        </p:nvSpPr>
        <p:spPr>
          <a:xfrm>
            <a:off x="2312737" y="4978310"/>
            <a:ext cx="2385646" cy="830997"/>
          </a:xfrm>
          <a:prstGeom prst="rect">
            <a:avLst/>
          </a:prstGeom>
        </p:spPr>
        <p:txBody>
          <a:bodyPr wrap="square">
            <a:spAutoFit/>
          </a:bodyPr>
          <a:lstStyle/>
          <a:p>
            <a:pPr algn="ctr"/>
            <a:r>
              <a:rPr lang="da-DK" sz="1200" dirty="0">
                <a:ea typeface="Calibri" panose="020F0502020204030204" pitchFamily="34" charset="0"/>
                <a:cs typeface="Times New Roman" panose="02020603050405020304" pitchFamily="18" charset="0"/>
              </a:rPr>
              <a:t>Omfatter den periode dit krav vedrører. Det kan være eksempelvis en dag, en måned, et år – eller en helt anden periode</a:t>
            </a:r>
            <a:endParaRPr lang="da-DK" sz="1200" dirty="0"/>
          </a:p>
        </p:txBody>
      </p:sp>
      <p:sp>
        <p:nvSpPr>
          <p:cNvPr id="15" name="Rektangel 14">
            <a:extLst>
              <a:ext uri="{FF2B5EF4-FFF2-40B4-BE49-F238E27FC236}">
                <a16:creationId xmlns:a16="http://schemas.microsoft.com/office/drawing/2014/main" id="{C43FAE8E-CEE3-42F5-A5B3-B5D128D22993}"/>
              </a:ext>
            </a:extLst>
          </p:cNvPr>
          <p:cNvSpPr/>
          <p:nvPr/>
        </p:nvSpPr>
        <p:spPr>
          <a:xfrm>
            <a:off x="5076762" y="4201287"/>
            <a:ext cx="1893207" cy="584775"/>
          </a:xfrm>
          <a:prstGeom prst="rect">
            <a:avLst/>
          </a:prstGeom>
        </p:spPr>
        <p:txBody>
          <a:bodyPr wrap="square">
            <a:spAutoFit/>
          </a:bodyPr>
          <a:lstStyle/>
          <a:p>
            <a:pPr algn="ctr"/>
            <a:r>
              <a:rPr lang="da-DK" sz="1600" b="1" dirty="0">
                <a:ea typeface="Calibri" panose="020F0502020204030204" pitchFamily="34" charset="0"/>
                <a:cs typeface="Times New Roman" panose="02020603050405020304" pitchFamily="18" charset="0"/>
              </a:rPr>
              <a:t>Forfaldsdato og Henstand til</a:t>
            </a:r>
            <a:endParaRPr lang="da-DK" sz="1600" b="1" dirty="0"/>
          </a:p>
        </p:txBody>
      </p:sp>
      <p:sp>
        <p:nvSpPr>
          <p:cNvPr id="16" name="Rektangel 15">
            <a:extLst>
              <a:ext uri="{FF2B5EF4-FFF2-40B4-BE49-F238E27FC236}">
                <a16:creationId xmlns:a16="http://schemas.microsoft.com/office/drawing/2014/main" id="{09308AC7-08D0-4EFB-89AC-8525BA2F7BBD}"/>
              </a:ext>
            </a:extLst>
          </p:cNvPr>
          <p:cNvSpPr/>
          <p:nvPr/>
        </p:nvSpPr>
        <p:spPr>
          <a:xfrm>
            <a:off x="4924026" y="4978310"/>
            <a:ext cx="2385646" cy="1015663"/>
          </a:xfrm>
          <a:prstGeom prst="rect">
            <a:avLst/>
          </a:prstGeom>
        </p:spPr>
        <p:txBody>
          <a:bodyPr wrap="square">
            <a:spAutoFit/>
          </a:bodyPr>
          <a:lstStyle/>
          <a:p>
            <a:pPr algn="ctr"/>
            <a:r>
              <a:rPr lang="da-DK" sz="1200" dirty="0">
                <a:ea typeface="Calibri" panose="020F0502020204030204" pitchFamily="34" charset="0"/>
                <a:cs typeface="Times New Roman" panose="02020603050405020304" pitchFamily="18" charset="0"/>
              </a:rPr>
              <a:t>I felterne Forfaldsdato og Henstand til, vil datoerne blive beregnet ud fra den betalingsbetingelse, som er sat på salgsordren</a:t>
            </a:r>
            <a:endParaRPr lang="da-DK" sz="1200" dirty="0"/>
          </a:p>
        </p:txBody>
      </p:sp>
      <p:sp>
        <p:nvSpPr>
          <p:cNvPr id="17" name="Rektangel 16">
            <a:extLst>
              <a:ext uri="{FF2B5EF4-FFF2-40B4-BE49-F238E27FC236}">
                <a16:creationId xmlns:a16="http://schemas.microsoft.com/office/drawing/2014/main" id="{538FB6A9-B545-4DF7-92A3-0177A3FCB2CB}"/>
              </a:ext>
            </a:extLst>
          </p:cNvPr>
          <p:cNvSpPr/>
          <p:nvPr/>
        </p:nvSpPr>
        <p:spPr>
          <a:xfrm>
            <a:off x="9986563" y="4195338"/>
            <a:ext cx="1797288" cy="338554"/>
          </a:xfrm>
          <a:prstGeom prst="rect">
            <a:avLst/>
          </a:prstGeom>
        </p:spPr>
        <p:txBody>
          <a:bodyPr wrap="none">
            <a:spAutoFit/>
          </a:bodyPr>
          <a:lstStyle/>
          <a:p>
            <a:pPr algn="ctr"/>
            <a:r>
              <a:rPr lang="da-DK" sz="1600" b="1" dirty="0">
                <a:ea typeface="Calibri" panose="020F0502020204030204" pitchFamily="34" charset="0"/>
                <a:cs typeface="Times New Roman" panose="02020603050405020304" pitchFamily="18" charset="0"/>
              </a:rPr>
              <a:t>Fordringstype</a:t>
            </a:r>
            <a:endParaRPr lang="da-DK" sz="1600" dirty="0"/>
          </a:p>
        </p:txBody>
      </p:sp>
      <p:sp>
        <p:nvSpPr>
          <p:cNvPr id="18" name="Rektangel 17">
            <a:extLst>
              <a:ext uri="{FF2B5EF4-FFF2-40B4-BE49-F238E27FC236}">
                <a16:creationId xmlns:a16="http://schemas.microsoft.com/office/drawing/2014/main" id="{82F0CB16-D581-4779-BDF6-2FC4C423DB3B}"/>
              </a:ext>
            </a:extLst>
          </p:cNvPr>
          <p:cNvSpPr/>
          <p:nvPr/>
        </p:nvSpPr>
        <p:spPr>
          <a:xfrm>
            <a:off x="7309672" y="4702379"/>
            <a:ext cx="2290477" cy="1384995"/>
          </a:xfrm>
          <a:prstGeom prst="rect">
            <a:avLst/>
          </a:prstGeom>
        </p:spPr>
        <p:txBody>
          <a:bodyPr wrap="square">
            <a:spAutoFit/>
          </a:bodyPr>
          <a:lstStyle/>
          <a:p>
            <a:pPr algn="ctr">
              <a:spcAft>
                <a:spcPts val="0"/>
              </a:spcAft>
            </a:pPr>
            <a:r>
              <a:rPr lang="da-DK" sz="1200" dirty="0">
                <a:ea typeface="Calibri" panose="020F0502020204030204" pitchFamily="34" charset="0"/>
                <a:cs typeface="Times New Roman" panose="02020603050405020304" pitchFamily="18" charset="0"/>
              </a:rPr>
              <a:t>Hvis feltet er </a:t>
            </a:r>
            <a:r>
              <a:rPr lang="da-DK" sz="1200" b="1" dirty="0">
                <a:ea typeface="Calibri" panose="020F0502020204030204" pitchFamily="34" charset="0"/>
                <a:cs typeface="Times New Roman" panose="02020603050405020304" pitchFamily="18" charset="0"/>
              </a:rPr>
              <a:t>blank</a:t>
            </a:r>
            <a:r>
              <a:rPr lang="da-DK" sz="1200" dirty="0">
                <a:ea typeface="Calibri" panose="020F0502020204030204" pitchFamily="34" charset="0"/>
                <a:cs typeface="Times New Roman" panose="02020603050405020304" pitchFamily="18" charset="0"/>
              </a:rPr>
              <a:t> kan din debitorafdeling opsætte så feltet automatisk udfyldes med fakturadato (på </a:t>
            </a:r>
            <a:r>
              <a:rPr lang="da-DK" sz="1200" dirty="0" err="1">
                <a:ea typeface="Calibri" panose="020F0502020204030204" pitchFamily="34" charset="0"/>
                <a:cs typeface="Times New Roman" panose="02020603050405020304" pitchFamily="18" charset="0"/>
              </a:rPr>
              <a:t>zdkd_rim_tekst</a:t>
            </a:r>
            <a:r>
              <a:rPr lang="da-DK" sz="1200" dirty="0">
                <a:ea typeface="Calibri" panose="020F0502020204030204" pitchFamily="34" charset="0"/>
                <a:cs typeface="Times New Roman" panose="02020603050405020304" pitchFamily="18" charset="0"/>
              </a:rPr>
              <a:t> sattes X i ”Anvend fakturanummer”.)</a:t>
            </a:r>
          </a:p>
        </p:txBody>
      </p:sp>
      <p:pic>
        <p:nvPicPr>
          <p:cNvPr id="20" name="Grafik 19" descr="Månedskalender">
            <a:extLst>
              <a:ext uri="{FF2B5EF4-FFF2-40B4-BE49-F238E27FC236}">
                <a16:creationId xmlns:a16="http://schemas.microsoft.com/office/drawing/2014/main" id="{34D4B127-8317-46EA-BA3E-CB0D9FE2C1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298" y="2353533"/>
            <a:ext cx="914400" cy="914400"/>
          </a:xfrm>
          <a:prstGeom prst="rect">
            <a:avLst/>
          </a:prstGeom>
        </p:spPr>
      </p:pic>
      <p:pic>
        <p:nvPicPr>
          <p:cNvPr id="22" name="Grafik 21" descr="Dokument">
            <a:extLst>
              <a:ext uri="{FF2B5EF4-FFF2-40B4-BE49-F238E27FC236}">
                <a16:creationId xmlns:a16="http://schemas.microsoft.com/office/drawing/2014/main" id="{CF0254D4-77CC-4424-A3B7-0F4A6713C0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5317" y="2403331"/>
            <a:ext cx="914400" cy="914400"/>
          </a:xfrm>
          <a:prstGeom prst="rect">
            <a:avLst/>
          </a:prstGeom>
        </p:spPr>
      </p:pic>
      <p:pic>
        <p:nvPicPr>
          <p:cNvPr id="24" name="Grafik 23" descr="Ur">
            <a:extLst>
              <a:ext uri="{FF2B5EF4-FFF2-40B4-BE49-F238E27FC236}">
                <a16:creationId xmlns:a16="http://schemas.microsoft.com/office/drawing/2014/main" id="{5C9467D7-9530-42D7-8163-2269A104AD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04153" y="2342667"/>
            <a:ext cx="914400" cy="914400"/>
          </a:xfrm>
          <a:prstGeom prst="rect">
            <a:avLst/>
          </a:prstGeom>
        </p:spPr>
      </p:pic>
      <p:pic>
        <p:nvPicPr>
          <p:cNvPr id="28" name="Grafik 27" descr="Gentag">
            <a:extLst>
              <a:ext uri="{FF2B5EF4-FFF2-40B4-BE49-F238E27FC236}">
                <a16:creationId xmlns:a16="http://schemas.microsoft.com/office/drawing/2014/main" id="{D92D08EA-07D2-4FD8-8080-926D1FA1F9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37786" y="2403724"/>
            <a:ext cx="914400" cy="914400"/>
          </a:xfrm>
          <a:prstGeom prst="rect">
            <a:avLst/>
          </a:prstGeom>
        </p:spPr>
      </p:pic>
      <p:pic>
        <p:nvPicPr>
          <p:cNvPr id="2" name="Billede 1"/>
          <p:cNvPicPr>
            <a:picLocks noChangeAspect="1"/>
          </p:cNvPicPr>
          <p:nvPr/>
        </p:nvPicPr>
        <p:blipFill>
          <a:blip r:embed="rId10"/>
          <a:stretch>
            <a:fillRect/>
          </a:stretch>
        </p:blipFill>
        <p:spPr>
          <a:xfrm>
            <a:off x="9742108" y="1892253"/>
            <a:ext cx="2286198" cy="1920406"/>
          </a:xfrm>
          <a:prstGeom prst="rect">
            <a:avLst/>
          </a:prstGeom>
        </p:spPr>
      </p:pic>
      <p:pic>
        <p:nvPicPr>
          <p:cNvPr id="4" name="Billede 3"/>
          <p:cNvPicPr>
            <a:picLocks noChangeAspect="1"/>
          </p:cNvPicPr>
          <p:nvPr/>
        </p:nvPicPr>
        <p:blipFill>
          <a:blip r:embed="rId11"/>
          <a:stretch>
            <a:fillRect/>
          </a:stretch>
        </p:blipFill>
        <p:spPr>
          <a:xfrm>
            <a:off x="10449259" y="2390902"/>
            <a:ext cx="914479" cy="914479"/>
          </a:xfrm>
          <a:prstGeom prst="rect">
            <a:avLst/>
          </a:prstGeom>
        </p:spPr>
      </p:pic>
      <p:pic>
        <p:nvPicPr>
          <p:cNvPr id="5" name="Billede 4"/>
          <p:cNvPicPr>
            <a:picLocks noChangeAspect="1"/>
          </p:cNvPicPr>
          <p:nvPr/>
        </p:nvPicPr>
        <p:blipFill>
          <a:blip r:embed="rId12"/>
          <a:stretch>
            <a:fillRect/>
          </a:stretch>
        </p:blipFill>
        <p:spPr>
          <a:xfrm>
            <a:off x="7285786" y="4191411"/>
            <a:ext cx="2231329" cy="432854"/>
          </a:xfrm>
          <a:prstGeom prst="rect">
            <a:avLst/>
          </a:prstGeom>
        </p:spPr>
      </p:pic>
      <p:sp>
        <p:nvSpPr>
          <p:cNvPr id="25" name="Rektangel 24">
            <a:extLst>
              <a:ext uri="{FF2B5EF4-FFF2-40B4-BE49-F238E27FC236}">
                <a16:creationId xmlns:a16="http://schemas.microsoft.com/office/drawing/2014/main" id="{82F0CB16-D581-4779-BDF6-2FC4C423DB3B}"/>
              </a:ext>
            </a:extLst>
          </p:cNvPr>
          <p:cNvSpPr/>
          <p:nvPr/>
        </p:nvSpPr>
        <p:spPr>
          <a:xfrm>
            <a:off x="9761259" y="4978310"/>
            <a:ext cx="2290477" cy="830997"/>
          </a:xfrm>
          <a:prstGeom prst="rect">
            <a:avLst/>
          </a:prstGeom>
        </p:spPr>
        <p:txBody>
          <a:bodyPr wrap="square">
            <a:spAutoFit/>
          </a:bodyPr>
          <a:lstStyle/>
          <a:p>
            <a:pPr algn="ctr">
              <a:spcAft>
                <a:spcPts val="0"/>
              </a:spcAft>
            </a:pPr>
            <a:r>
              <a:rPr lang="da-DK" sz="1200" dirty="0">
                <a:ea typeface="Calibri" panose="020F0502020204030204" pitchFamily="34" charset="0"/>
                <a:cs typeface="Times New Roman" panose="02020603050405020304" pitchFamily="18" charset="0"/>
              </a:rPr>
              <a:t>Fortæller Gældsstyrelsen hvilken inddrivelsesindsats din fordring kommer til at gennemløbe</a:t>
            </a:r>
          </a:p>
        </p:txBody>
      </p:sp>
    </p:spTree>
    <p:extLst>
      <p:ext uri="{BB962C8B-B14F-4D97-AF65-F5344CB8AC3E}">
        <p14:creationId xmlns:p14="http://schemas.microsoft.com/office/powerpoint/2010/main" val="160255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F04276A-9632-45F3-9FEA-B7C83EB6AE67}"/>
              </a:ext>
            </a:extLst>
          </p:cNvPr>
          <p:cNvSpPr/>
          <p:nvPr/>
        </p:nvSpPr>
        <p:spPr>
          <a:xfrm>
            <a:off x="0" y="0"/>
            <a:ext cx="544536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2AE21336-9729-4F44-9D86-076A7F4CBC1E}"/>
              </a:ext>
            </a:extLst>
          </p:cNvPr>
          <p:cNvSpPr/>
          <p:nvPr/>
        </p:nvSpPr>
        <p:spPr>
          <a:xfrm>
            <a:off x="345831" y="747291"/>
            <a:ext cx="2920992" cy="369332"/>
          </a:xfrm>
          <a:prstGeom prst="rect">
            <a:avLst/>
          </a:prstGeom>
        </p:spPr>
        <p:txBody>
          <a:bodyPr wrap="none">
            <a:spAutoFit/>
          </a:bodyPr>
          <a:lstStyle/>
          <a:p>
            <a:pPr>
              <a:spcAft>
                <a:spcPts val="0"/>
              </a:spcAft>
            </a:pPr>
            <a:r>
              <a:rPr lang="da-DK" b="1">
                <a:solidFill>
                  <a:srgbClr val="000000"/>
                </a:solidFill>
                <a:latin typeface="+mj-lt"/>
                <a:ea typeface="Calibri" panose="020F0502020204030204" pitchFamily="34" charset="0"/>
                <a:cs typeface="Verdana" panose="020B0604030504040204" pitchFamily="34" charset="0"/>
              </a:rPr>
              <a:t>Forfaldsdato tilbage i tiden </a:t>
            </a:r>
            <a:endParaRPr lang="da-DK" sz="2800">
              <a:solidFill>
                <a:srgbClr val="000000"/>
              </a:solidFill>
              <a:effectLst/>
              <a:latin typeface="+mj-lt"/>
              <a:ea typeface="Calibri" panose="020F0502020204030204" pitchFamily="34" charset="0"/>
              <a:cs typeface="Verdana" panose="020B0604030504040204" pitchFamily="34" charset="0"/>
            </a:endParaRPr>
          </a:p>
        </p:txBody>
      </p:sp>
      <p:sp>
        <p:nvSpPr>
          <p:cNvPr id="3" name="Rektangel 2">
            <a:extLst>
              <a:ext uri="{FF2B5EF4-FFF2-40B4-BE49-F238E27FC236}">
                <a16:creationId xmlns:a16="http://schemas.microsoft.com/office/drawing/2014/main" id="{DF108926-EE2A-4CF8-9363-F2FB9863C2EB}"/>
              </a:ext>
            </a:extLst>
          </p:cNvPr>
          <p:cNvSpPr/>
          <p:nvPr/>
        </p:nvSpPr>
        <p:spPr>
          <a:xfrm>
            <a:off x="345831" y="1564592"/>
            <a:ext cx="4448908" cy="4893647"/>
          </a:xfrm>
          <a:prstGeom prst="rect">
            <a:avLst/>
          </a:prstGeom>
        </p:spPr>
        <p:txBody>
          <a:bodyPr wrap="square">
            <a:spAutoFit/>
          </a:bodyPr>
          <a:lstStyle/>
          <a:p>
            <a:pPr>
              <a:spcAft>
                <a:spcPts val="0"/>
              </a:spcAft>
            </a:pPr>
            <a:r>
              <a:rPr lang="da-DK" sz="1200" dirty="0">
                <a:solidFill>
                  <a:srgbClr val="000000"/>
                </a:solidFill>
                <a:ea typeface="Verdana" panose="020B0604030504040204" pitchFamily="34" charset="0"/>
                <a:cs typeface="Verdana" panose="020B0604030504040204" pitchFamily="34" charset="0"/>
              </a:rPr>
              <a:t>Hvis du f.eks. opretter en salgsordre, hvor forfaldsdatoen ligger tilbage i tiden, så kan du med datoen i ‘Henstand til’ bestemme, hvornår fakturaen senest skal være betalt. </a:t>
            </a:r>
            <a:endParaRPr lang="da-DK" dirty="0">
              <a:solidFill>
                <a:srgbClr val="000000"/>
              </a:solidFill>
              <a:ea typeface="Verdana" panose="020B0604030504040204" pitchFamily="34" charset="0"/>
              <a:cs typeface="Verdana" panose="020B0604030504040204" pitchFamily="34" charset="0"/>
            </a:endParaRPr>
          </a:p>
          <a:p>
            <a:pPr>
              <a:spcAft>
                <a:spcPts val="0"/>
              </a:spcAft>
            </a:pPr>
            <a:r>
              <a:rPr lang="da-DK" sz="1200" dirty="0">
                <a:solidFill>
                  <a:srgbClr val="000000"/>
                </a:solidFill>
                <a:ea typeface="Verdana" panose="020B0604030504040204" pitchFamily="34" charset="0"/>
                <a:cs typeface="Verdana" panose="020B0604030504040204" pitchFamily="34" charset="0"/>
              </a:rPr>
              <a:t> </a:t>
            </a:r>
            <a:endParaRPr lang="da-DK" dirty="0">
              <a:solidFill>
                <a:srgbClr val="000000"/>
              </a:solidFill>
              <a:ea typeface="Verdana" panose="020B0604030504040204" pitchFamily="34" charset="0"/>
              <a:cs typeface="Verdana" panose="020B0604030504040204" pitchFamily="34" charset="0"/>
            </a:endParaRPr>
          </a:p>
          <a:p>
            <a:pPr>
              <a:spcAft>
                <a:spcPts val="0"/>
              </a:spcAft>
            </a:pPr>
            <a:r>
              <a:rPr lang="da-DK" sz="1200" dirty="0">
                <a:solidFill>
                  <a:srgbClr val="000000"/>
                </a:solidFill>
                <a:ea typeface="Verdana" panose="020B0604030504040204" pitchFamily="34" charset="0"/>
                <a:cs typeface="Verdana" panose="020B0604030504040204" pitchFamily="34" charset="0"/>
              </a:rPr>
              <a:t>‘Henstand til’ er også den dato, hvor KMD Opus Debitor begynder at tilskrive renter.</a:t>
            </a:r>
            <a:endParaRPr lang="da-DK" dirty="0">
              <a:solidFill>
                <a:srgbClr val="000000"/>
              </a:solidFill>
              <a:ea typeface="Verdana" panose="020B0604030504040204" pitchFamily="34" charset="0"/>
              <a:cs typeface="Verdana" panose="020B0604030504040204" pitchFamily="34" charset="0"/>
            </a:endParaRPr>
          </a:p>
          <a:p>
            <a:pPr>
              <a:spcAft>
                <a:spcPts val="0"/>
              </a:spcAft>
            </a:pPr>
            <a:r>
              <a:rPr lang="da-DK" sz="1200" dirty="0">
                <a:solidFill>
                  <a:srgbClr val="000000"/>
                </a:solidFill>
                <a:ea typeface="Verdana" panose="020B0604030504040204" pitchFamily="34" charset="0"/>
                <a:cs typeface="Verdana" panose="020B0604030504040204" pitchFamily="34" charset="0"/>
              </a:rPr>
              <a:t> </a:t>
            </a:r>
            <a:endParaRPr lang="da-DK" dirty="0">
              <a:solidFill>
                <a:srgbClr val="000000"/>
              </a:solidFill>
              <a:ea typeface="Verdana" panose="020B0604030504040204" pitchFamily="34" charset="0"/>
              <a:cs typeface="Verdana" panose="020B0604030504040204" pitchFamily="34" charset="0"/>
            </a:endParaRPr>
          </a:p>
          <a:p>
            <a:pPr>
              <a:spcAft>
                <a:spcPts val="0"/>
              </a:spcAft>
            </a:pPr>
            <a:r>
              <a:rPr lang="da-DK" sz="1200" dirty="0">
                <a:solidFill>
                  <a:srgbClr val="000000"/>
                </a:solidFill>
                <a:ea typeface="Verdana" panose="020B0604030504040204" pitchFamily="34" charset="0"/>
                <a:cs typeface="Verdana" panose="020B0604030504040204" pitchFamily="34" charset="0"/>
              </a:rPr>
              <a:t>Hvis du f.eks. opretter en salgsordre den 01.05.2021 med forfaldsdato 01.03.2021 og’ Henstand til’ også er 01.03.2021, så vil der påløbe renter, så snart du har oprettet fakturaen. </a:t>
            </a:r>
          </a:p>
          <a:p>
            <a:pPr>
              <a:spcAft>
                <a:spcPts val="0"/>
              </a:spcAft>
            </a:pPr>
            <a:r>
              <a:rPr lang="da-DK" sz="1200" dirty="0">
                <a:solidFill>
                  <a:srgbClr val="000000"/>
                </a:solidFill>
                <a:ea typeface="Verdana" panose="020B0604030504040204" pitchFamily="34" charset="0"/>
                <a:cs typeface="Verdana" panose="020B0604030504040204" pitchFamily="34" charset="0"/>
              </a:rPr>
              <a:t> </a:t>
            </a:r>
            <a:endParaRPr lang="da-DK" dirty="0">
              <a:solidFill>
                <a:srgbClr val="000000"/>
              </a:solidFill>
              <a:ea typeface="Verdana" panose="020B0604030504040204" pitchFamily="34" charset="0"/>
              <a:cs typeface="Verdana" panose="020B0604030504040204" pitchFamily="34" charset="0"/>
            </a:endParaRPr>
          </a:p>
          <a:p>
            <a:r>
              <a:rPr lang="da-DK" sz="1200" dirty="0">
                <a:ea typeface="Verdana" panose="020B0604030504040204" pitchFamily="34" charset="0"/>
                <a:cs typeface="Times New Roman" panose="02020603050405020304" pitchFamily="18" charset="0"/>
              </a:rPr>
              <a:t>Opretter du en salgsordre den 01.03.2021 med forfaldsdato 01.03.2021 og ‘Henstand til’ er 07.07.2021, så vil debitor have indtil 07.07.2021 til at betale fakturaen.</a:t>
            </a:r>
          </a:p>
          <a:p>
            <a:endParaRPr lang="da-DK" sz="1200" dirty="0">
              <a:ea typeface="Verdana" panose="020B0604030504040204" pitchFamily="34" charset="0"/>
              <a:cs typeface="Times New Roman" panose="02020603050405020304" pitchFamily="18" charset="0"/>
            </a:endParaRPr>
          </a:p>
          <a:p>
            <a:r>
              <a:rPr lang="da-DK" sz="1200" dirty="0">
                <a:ea typeface="Verdana" panose="020B0604030504040204" pitchFamily="34" charset="0"/>
              </a:rPr>
              <a:t>Betales fakturaen ikke senest 07.07.21, så vil der ske renteberegning tilbage fra 1. marts 2021.</a:t>
            </a:r>
          </a:p>
          <a:p>
            <a:endParaRPr lang="da-DK" sz="1200" dirty="0">
              <a:ea typeface="Verdana" panose="020B0604030504040204" pitchFamily="34" charset="0"/>
            </a:endParaRPr>
          </a:p>
          <a:p>
            <a:r>
              <a:rPr lang="da-DK" sz="1200" b="1" dirty="0">
                <a:solidFill>
                  <a:srgbClr val="000000"/>
                </a:solidFill>
                <a:ea typeface="Verdana" panose="020B0604030504040204" pitchFamily="34" charset="0"/>
                <a:cs typeface="Verdana" panose="020B0604030504040204" pitchFamily="34" charset="0"/>
              </a:rPr>
              <a:t>Vigtigt ! </a:t>
            </a:r>
            <a:r>
              <a:rPr lang="da-DK" sz="1200" dirty="0">
                <a:solidFill>
                  <a:srgbClr val="000000"/>
                </a:solidFill>
                <a:ea typeface="Verdana" panose="020B0604030504040204" pitchFamily="34" charset="0"/>
                <a:cs typeface="Verdana" panose="020B0604030504040204" pitchFamily="34" charset="0"/>
              </a:rPr>
              <a:t>Hvis du har forfaldsdato tilbage i tid, kan debitorafdelingen med en opsætning på zdkd_renteforskyd sikre, at der uanset forfaldsdatoen først beregnes rente fra ”Henstand til” datoen</a:t>
            </a:r>
          </a:p>
          <a:p>
            <a:endParaRPr lang="da-DK" sz="1200" dirty="0">
              <a:ea typeface="Verdana" panose="020B0604030504040204" pitchFamily="34" charset="0"/>
            </a:endParaRPr>
          </a:p>
        </p:txBody>
      </p:sp>
      <p:pic>
        <p:nvPicPr>
          <p:cNvPr id="28" name="Billede 27">
            <a:extLst>
              <a:ext uri="{FF2B5EF4-FFF2-40B4-BE49-F238E27FC236}">
                <a16:creationId xmlns:a16="http://schemas.microsoft.com/office/drawing/2014/main" id="{22B893D7-C050-4A73-A499-C430B4B4BA2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715000" y="2751270"/>
            <a:ext cx="6333392" cy="1469774"/>
          </a:xfrm>
          <a:prstGeom prst="rect">
            <a:avLst/>
          </a:prstGeom>
          <a:noFill/>
          <a:ln>
            <a:noFill/>
          </a:ln>
        </p:spPr>
      </p:pic>
    </p:spTree>
    <p:extLst>
      <p:ext uri="{BB962C8B-B14F-4D97-AF65-F5344CB8AC3E}">
        <p14:creationId xmlns:p14="http://schemas.microsoft.com/office/powerpoint/2010/main" val="90051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F04276A-9632-45F3-9FEA-B7C83EB6AE67}"/>
              </a:ext>
            </a:extLst>
          </p:cNvPr>
          <p:cNvSpPr/>
          <p:nvPr/>
        </p:nvSpPr>
        <p:spPr>
          <a:xfrm>
            <a:off x="0" y="0"/>
            <a:ext cx="544536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2AE21336-9729-4F44-9D86-076A7F4CBC1E}"/>
              </a:ext>
            </a:extLst>
          </p:cNvPr>
          <p:cNvSpPr/>
          <p:nvPr/>
        </p:nvSpPr>
        <p:spPr>
          <a:xfrm>
            <a:off x="345831" y="1556183"/>
            <a:ext cx="1465466" cy="369332"/>
          </a:xfrm>
          <a:prstGeom prst="rect">
            <a:avLst/>
          </a:prstGeom>
        </p:spPr>
        <p:txBody>
          <a:bodyPr wrap="none">
            <a:spAutoFit/>
          </a:bodyPr>
          <a:lstStyle/>
          <a:p>
            <a:pPr>
              <a:spcAft>
                <a:spcPts val="0"/>
              </a:spcAft>
            </a:pPr>
            <a:r>
              <a:rPr lang="da-DK" b="1" dirty="0">
                <a:solidFill>
                  <a:srgbClr val="000000"/>
                </a:solidFill>
                <a:latin typeface="+mj-lt"/>
                <a:ea typeface="Calibri" panose="020F0502020204030204" pitchFamily="34" charset="0"/>
                <a:cs typeface="Verdana" panose="020B0604030504040204" pitchFamily="34" charset="0"/>
              </a:rPr>
              <a:t>Kreditnotaer</a:t>
            </a:r>
          </a:p>
        </p:txBody>
      </p:sp>
      <p:sp>
        <p:nvSpPr>
          <p:cNvPr id="3" name="Rektangel 2">
            <a:extLst>
              <a:ext uri="{FF2B5EF4-FFF2-40B4-BE49-F238E27FC236}">
                <a16:creationId xmlns:a16="http://schemas.microsoft.com/office/drawing/2014/main" id="{DF108926-EE2A-4CF8-9363-F2FB9863C2EB}"/>
              </a:ext>
            </a:extLst>
          </p:cNvPr>
          <p:cNvSpPr/>
          <p:nvPr/>
        </p:nvSpPr>
        <p:spPr>
          <a:xfrm>
            <a:off x="345831" y="2437189"/>
            <a:ext cx="4448908" cy="2308324"/>
          </a:xfrm>
          <a:prstGeom prst="rect">
            <a:avLst/>
          </a:prstGeom>
        </p:spPr>
        <p:txBody>
          <a:bodyPr wrap="square">
            <a:spAutoFit/>
          </a:bodyPr>
          <a:lstStyle/>
          <a:p>
            <a:pPr>
              <a:spcAft>
                <a:spcPts val="0"/>
              </a:spcAft>
            </a:pPr>
            <a:r>
              <a:rPr lang="da-DK" sz="1200">
                <a:solidFill>
                  <a:srgbClr val="000000"/>
                </a:solidFill>
                <a:ea typeface="Verdana" panose="020B0604030504040204" pitchFamily="34" charset="0"/>
                <a:cs typeface="Verdana" panose="020B0604030504040204" pitchFamily="34" charset="0"/>
              </a:rPr>
              <a:t>Når du </a:t>
            </a:r>
            <a:r>
              <a:rPr lang="da-DK" sz="1200" dirty="0">
                <a:solidFill>
                  <a:srgbClr val="000000"/>
                </a:solidFill>
                <a:ea typeface="Verdana" panose="020B0604030504040204" pitchFamily="34" charset="0"/>
                <a:cs typeface="Verdana" panose="020B0604030504040204" pitchFamily="34" charset="0"/>
              </a:rPr>
              <a:t>danner en kreditnota fra transaktionen VA01, skal der refereres til </a:t>
            </a:r>
            <a:r>
              <a:rPr lang="da-DK" sz="1200">
                <a:solidFill>
                  <a:srgbClr val="000000"/>
                </a:solidFill>
                <a:ea typeface="Verdana" panose="020B0604030504040204" pitchFamily="34" charset="0"/>
                <a:cs typeface="Verdana" panose="020B0604030504040204" pitchFamily="34" charset="0"/>
              </a:rPr>
              <a:t>den faktura, </a:t>
            </a:r>
            <a:r>
              <a:rPr lang="da-DK" sz="1200" dirty="0">
                <a:solidFill>
                  <a:srgbClr val="000000"/>
                </a:solidFill>
                <a:ea typeface="Verdana" panose="020B0604030504040204" pitchFamily="34" charset="0"/>
                <a:cs typeface="Verdana" panose="020B0604030504040204" pitchFamily="34" charset="0"/>
              </a:rPr>
              <a:t>som kreditnotaen dannes på baggrund af. </a:t>
            </a:r>
          </a:p>
          <a:p>
            <a:pPr>
              <a:spcAft>
                <a:spcPts val="0"/>
              </a:spcAft>
            </a:pPr>
            <a:endParaRPr lang="da-DK" sz="1200" dirty="0">
              <a:solidFill>
                <a:srgbClr val="000000"/>
              </a:solidFill>
              <a:ea typeface="Verdana" panose="020B0604030504040204" pitchFamily="34" charset="0"/>
              <a:cs typeface="Verdana" panose="020B0604030504040204" pitchFamily="34" charset="0"/>
            </a:endParaRPr>
          </a:p>
          <a:p>
            <a:pPr>
              <a:spcAft>
                <a:spcPts val="0"/>
              </a:spcAft>
            </a:pPr>
            <a:r>
              <a:rPr lang="da-DK" sz="1200" dirty="0">
                <a:solidFill>
                  <a:srgbClr val="000000"/>
                </a:solidFill>
                <a:ea typeface="Verdana" panose="020B0604030504040204" pitchFamily="34" charset="0"/>
                <a:cs typeface="Verdana" panose="020B0604030504040204" pitchFamily="34" charset="0"/>
              </a:rPr>
              <a:t>På kreditnotaen vil fordringstypen og de nye datofelter automatisk være udfyldt med samme værdier som på den oprindelige faktura.</a:t>
            </a:r>
          </a:p>
          <a:p>
            <a:pPr>
              <a:spcAft>
                <a:spcPts val="0"/>
              </a:spcAft>
            </a:pPr>
            <a:r>
              <a:rPr lang="da-DK" sz="1200" dirty="0">
                <a:solidFill>
                  <a:srgbClr val="000000"/>
                </a:solidFill>
                <a:ea typeface="Verdana" panose="020B0604030504040204" pitchFamily="34" charset="0"/>
                <a:cs typeface="Verdana" panose="020B0604030504040204" pitchFamily="34" charset="0"/>
              </a:rPr>
              <a:t> </a:t>
            </a:r>
          </a:p>
          <a:p>
            <a:pPr>
              <a:spcAft>
                <a:spcPts val="0"/>
              </a:spcAft>
            </a:pPr>
            <a:r>
              <a:rPr lang="da-DK" sz="1200" dirty="0">
                <a:solidFill>
                  <a:srgbClr val="000000"/>
                </a:solidFill>
                <a:ea typeface="Verdana" panose="020B0604030504040204" pitchFamily="34" charset="0"/>
                <a:cs typeface="Verdana" panose="020B0604030504040204" pitchFamily="34" charset="0"/>
              </a:rPr>
              <a:t> </a:t>
            </a:r>
          </a:p>
          <a:p>
            <a:pPr>
              <a:spcAft>
                <a:spcPts val="0"/>
              </a:spcAft>
            </a:pPr>
            <a:r>
              <a:rPr lang="da-DK" sz="1200" dirty="0">
                <a:solidFill>
                  <a:srgbClr val="000000"/>
                </a:solidFill>
                <a:ea typeface="Verdana" panose="020B0604030504040204" pitchFamily="34" charset="0"/>
                <a:cs typeface="Verdana" panose="020B0604030504040204" pitchFamily="34" charset="0"/>
              </a:rPr>
              <a:t>På kreditnotaen er det ikke muligt at ændre værdierne, da en kreditnota skal have samme fordringstype og datoer som fakturaen.</a:t>
            </a:r>
          </a:p>
        </p:txBody>
      </p:sp>
      <p:pic>
        <p:nvPicPr>
          <p:cNvPr id="7" name="Billede 6">
            <a:extLst>
              <a:ext uri="{FF2B5EF4-FFF2-40B4-BE49-F238E27FC236}">
                <a16:creationId xmlns:a16="http://schemas.microsoft.com/office/drawing/2014/main" id="{50858786-6298-4256-8090-FFA8425BDE8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706513" y="2764408"/>
            <a:ext cx="6370348" cy="1478350"/>
          </a:xfrm>
          <a:prstGeom prst="rect">
            <a:avLst/>
          </a:prstGeom>
          <a:noFill/>
          <a:ln>
            <a:noFill/>
          </a:ln>
        </p:spPr>
      </p:pic>
    </p:spTree>
    <p:extLst>
      <p:ext uri="{BB962C8B-B14F-4D97-AF65-F5344CB8AC3E}">
        <p14:creationId xmlns:p14="http://schemas.microsoft.com/office/powerpoint/2010/main" val="305449362"/>
      </p:ext>
    </p:extLst>
  </p:cSld>
  <p:clrMapOvr>
    <a:masterClrMapping/>
  </p:clrMapOvr>
</p:sld>
</file>

<file path=ppt/theme/theme1.xml><?xml version="1.0" encoding="utf-8"?>
<a:theme xmlns:a="http://schemas.openxmlformats.org/drawingml/2006/main" name="HorsensKommune">
  <a:themeElements>
    <a:clrScheme name="HorsensKommune">
      <a:dk1>
        <a:srgbClr val="000000"/>
      </a:dk1>
      <a:lt1>
        <a:srgbClr val="FFFFFF"/>
      </a:lt1>
      <a:dk2>
        <a:srgbClr val="2B2F61"/>
      </a:dk2>
      <a:lt2>
        <a:srgbClr val="FFFFFF"/>
      </a:lt2>
      <a:accent1>
        <a:srgbClr val="2B2F61"/>
      </a:accent1>
      <a:accent2>
        <a:srgbClr val="EC022E"/>
      </a:accent2>
      <a:accent3>
        <a:srgbClr val="E7E7E7"/>
      </a:accent3>
      <a:accent4>
        <a:srgbClr val="57AB61"/>
      </a:accent4>
      <a:accent5>
        <a:srgbClr val="FFCF30"/>
      </a:accent5>
      <a:accent6>
        <a:srgbClr val="E7E7E7"/>
      </a:accent6>
      <a:hlink>
        <a:srgbClr val="000000"/>
      </a:hlink>
      <a:folHlink>
        <a:srgbClr val="FFCF30"/>
      </a:folHlink>
    </a:clrScheme>
    <a:fontScheme name="HorsensKommun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uden vejledning.potx" id="{7CD2292E-7FD9-4DD6-8B09-A45FCE3BCA85}" vid="{68CCBCE1-8E43-4B3A-9C5B-BD0855531F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orsensKommune">
    <a:dk1>
      <a:srgbClr val="000000"/>
    </a:dk1>
    <a:lt1>
      <a:srgbClr val="FFFFFF"/>
    </a:lt1>
    <a:dk2>
      <a:srgbClr val="2B2F61"/>
    </a:dk2>
    <a:lt2>
      <a:srgbClr val="FFFFFF"/>
    </a:lt2>
    <a:accent1>
      <a:srgbClr val="2B2F61"/>
    </a:accent1>
    <a:accent2>
      <a:srgbClr val="EC022E"/>
    </a:accent2>
    <a:accent3>
      <a:srgbClr val="E7E7E7"/>
    </a:accent3>
    <a:accent4>
      <a:srgbClr val="57AB61"/>
    </a:accent4>
    <a:accent5>
      <a:srgbClr val="FFCF30"/>
    </a:accent5>
    <a:accent6>
      <a:srgbClr val="E7E7E7"/>
    </a:accent6>
    <a:hlink>
      <a:srgbClr val="000000"/>
    </a:hlink>
    <a:folHlink>
      <a:srgbClr val="FFCF3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D9BF88937B1A4F8C8214C69576DDC1" ma:contentTypeVersion="7" ma:contentTypeDescription="Create a new document." ma:contentTypeScope="" ma:versionID="09fbae90eb88be7deafd14469532bfb0">
  <xsd:schema xmlns:xsd="http://www.w3.org/2001/XMLSchema" xmlns:xs="http://www.w3.org/2001/XMLSchema" xmlns:p="http://schemas.microsoft.com/office/2006/metadata/properties" xmlns:ns3="4b67770d-ac1a-485e-83fb-d844baa35d9d" targetNamespace="http://schemas.microsoft.com/office/2006/metadata/properties" ma:root="true" ma:fieldsID="d64b5f95572c2a80e74d8525b2c0443f" ns3:_="">
    <xsd:import namespace="4b67770d-ac1a-485e-83fb-d844baa35d9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7770d-ac1a-485e-83fb-d844baa35d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A6E501-4EA1-4742-8FF4-3AE6CE72F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67770d-ac1a-485e-83fb-d844baa35d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F144B0-160B-4C87-8DF4-E8A43C59EBFD}">
  <ds:schemaRefs>
    <ds:schemaRef ds:uri="http://schemas.microsoft.com/sharepoint/v3/contenttype/forms"/>
  </ds:schemaRefs>
</ds:datastoreItem>
</file>

<file path=customXml/itemProps3.xml><?xml version="1.0" encoding="utf-8"?>
<ds:datastoreItem xmlns:ds="http://schemas.openxmlformats.org/officeDocument/2006/customXml" ds:itemID="{8AF635C5-0F8F-479F-987D-DB81B7B11F47}">
  <ds:schemaRefs>
    <ds:schemaRef ds:uri="http://purl.org/dc/terms/"/>
    <ds:schemaRef ds:uri="http://schemas.openxmlformats.org/package/2006/metadata/core-properties"/>
    <ds:schemaRef ds:uri="http://schemas.microsoft.com/office/2006/documentManagement/types"/>
    <ds:schemaRef ds:uri="4b67770d-ac1a-485e-83fb-d844baa35d9d"/>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91</TotalTime>
  <Words>595</Words>
  <Application>Microsoft Office PowerPoint</Application>
  <PresentationFormat>Widescreen</PresentationFormat>
  <Paragraphs>52</Paragraphs>
  <Slides>7</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7</vt:i4>
      </vt:variant>
    </vt:vector>
  </HeadingPairs>
  <TitlesOfParts>
    <vt:vector size="12" baseType="lpstr">
      <vt:lpstr>Arial</vt:lpstr>
      <vt:lpstr>Calibri</vt:lpstr>
      <vt:lpstr>Verdana</vt:lpstr>
      <vt:lpstr>Wingdings 2</vt:lpstr>
      <vt:lpstr>HorsensKommune</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Horsens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Johansen</dc:creator>
  <cp:lastModifiedBy>Malene Møgelbjerg</cp:lastModifiedBy>
  <cp:revision>30</cp:revision>
  <dcterms:created xsi:type="dcterms:W3CDTF">2021-11-10T13:58:36Z</dcterms:created>
  <dcterms:modified xsi:type="dcterms:W3CDTF">2021-11-12T09:11:28Z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0x01010060D9BF88937B1A4F8C8214C69576DDC1</vt:lpwstr>
  </property>
</Properties>
</file>